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xls" ContentType="application/vnd.ms-excel"/>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5" r:id="rId2"/>
    <p:sldId id="448" r:id="rId3"/>
    <p:sldId id="289" r:id="rId4"/>
    <p:sldId id="383" r:id="rId5"/>
    <p:sldId id="290" r:id="rId6"/>
    <p:sldId id="465" r:id="rId7"/>
    <p:sldId id="423" r:id="rId8"/>
    <p:sldId id="495" r:id="rId9"/>
    <p:sldId id="480" r:id="rId10"/>
    <p:sldId id="489" r:id="rId11"/>
    <p:sldId id="464" r:id="rId12"/>
    <p:sldId id="482" r:id="rId13"/>
    <p:sldId id="483" r:id="rId14"/>
    <p:sldId id="486" r:id="rId15"/>
    <p:sldId id="479" r:id="rId16"/>
    <p:sldId id="488" r:id="rId17"/>
    <p:sldId id="484" r:id="rId18"/>
    <p:sldId id="485" r:id="rId19"/>
    <p:sldId id="457" r:id="rId20"/>
    <p:sldId id="458" r:id="rId21"/>
    <p:sldId id="462" r:id="rId22"/>
    <p:sldId id="481" r:id="rId23"/>
    <p:sldId id="487" r:id="rId24"/>
    <p:sldId id="459" r:id="rId25"/>
    <p:sldId id="492" r:id="rId26"/>
    <p:sldId id="493" r:id="rId27"/>
    <p:sldId id="494" r:id="rId28"/>
    <p:sldId id="491" r:id="rId29"/>
    <p:sldId id="47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33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62682" autoAdjust="0"/>
  </p:normalViewPr>
  <p:slideViewPr>
    <p:cSldViewPr snapToGrid="0" snapToObjects="1">
      <p:cViewPr>
        <p:scale>
          <a:sx n="121" d="100"/>
          <a:sy n="121" d="100"/>
        </p:scale>
        <p:origin x="-10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32" d="100"/>
        <a:sy n="232" d="100"/>
      </p:scale>
      <p:origin x="0" y="193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jg:Dropbox:--%20GJG%20quick%20access%20(MH):Submissons%20by%20D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Users by Top 50 Countries</a:t>
            </a:r>
            <a:endParaRPr lang="en-US" dirty="0"/>
          </a:p>
        </c:rich>
      </c:tx>
      <c:layout/>
      <c:overlay val="0"/>
    </c:title>
    <c:autoTitleDeleted val="0"/>
    <c:plotArea>
      <c:layout/>
      <c:pieChart>
        <c:varyColors val="1"/>
        <c:ser>
          <c:idx val="0"/>
          <c:order val="0"/>
          <c:tx>
            <c:strRef>
              <c:f>Sheet1!$B$1</c:f>
              <c:strCache>
                <c:ptCount val="1"/>
                <c:pt idx="0">
                  <c:v>USERS</c:v>
                </c:pt>
              </c:strCache>
            </c:strRef>
          </c:tx>
          <c:cat>
            <c:strRef>
              <c:f>Sheet1!$A$2:$A$51</c:f>
              <c:strCache>
                <c:ptCount val="50"/>
                <c:pt idx="0">
                  <c:v>United States</c:v>
                </c:pt>
                <c:pt idx="1">
                  <c:v>United Kingdom</c:v>
                </c:pt>
                <c:pt idx="2">
                  <c:v>Germany</c:v>
                </c:pt>
                <c:pt idx="3">
                  <c:v>Canada</c:v>
                </c:pt>
                <c:pt idx="4">
                  <c:v>Australia</c:v>
                </c:pt>
                <c:pt idx="5">
                  <c:v>India</c:v>
                </c:pt>
                <c:pt idx="6">
                  <c:v>China</c:v>
                </c:pt>
                <c:pt idx="7">
                  <c:v>Italy</c:v>
                </c:pt>
                <c:pt idx="8">
                  <c:v>Indonesia</c:v>
                </c:pt>
                <c:pt idx="9">
                  <c:v>France</c:v>
                </c:pt>
                <c:pt idx="10">
                  <c:v>Netherlands</c:v>
                </c:pt>
                <c:pt idx="11">
                  <c:v>Spain</c:v>
                </c:pt>
                <c:pt idx="12">
                  <c:v>Brazil</c:v>
                </c:pt>
                <c:pt idx="13">
                  <c:v>Switzerland</c:v>
                </c:pt>
                <c:pt idx="14">
                  <c:v>Japan</c:v>
                </c:pt>
                <c:pt idx="15">
                  <c:v>Select</c:v>
                </c:pt>
                <c:pt idx="16">
                  <c:v>Belgium</c:v>
                </c:pt>
                <c:pt idx="17">
                  <c:v>New Zealand</c:v>
                </c:pt>
                <c:pt idx="18">
                  <c:v>Turkey</c:v>
                </c:pt>
                <c:pt idx="19">
                  <c:v>Malaysia</c:v>
                </c:pt>
                <c:pt idx="20">
                  <c:v>Israel</c:v>
                </c:pt>
                <c:pt idx="21">
                  <c:v>Singapore</c:v>
                </c:pt>
                <c:pt idx="22">
                  <c:v>Nigeria</c:v>
                </c:pt>
                <c:pt idx="23">
                  <c:v>Portugal</c:v>
                </c:pt>
                <c:pt idx="24">
                  <c:v>Sweden</c:v>
                </c:pt>
                <c:pt idx="25">
                  <c:v>Denmark</c:v>
                </c:pt>
                <c:pt idx="26">
                  <c:v>Taiwan</c:v>
                </c:pt>
                <c:pt idx="27">
                  <c:v>Korea, Republic Of</c:v>
                </c:pt>
                <c:pt idx="28">
                  <c:v>Mexico</c:v>
                </c:pt>
                <c:pt idx="29">
                  <c:v>Greece</c:v>
                </c:pt>
                <c:pt idx="30">
                  <c:v>Austria</c:v>
                </c:pt>
                <c:pt idx="31">
                  <c:v>Finland</c:v>
                </c:pt>
                <c:pt idx="32">
                  <c:v>Iran</c:v>
                </c:pt>
                <c:pt idx="33">
                  <c:v>Pakistan</c:v>
                </c:pt>
                <c:pt idx="34">
                  <c:v>Russia</c:v>
                </c:pt>
                <c:pt idx="35">
                  <c:v>South Africa</c:v>
                </c:pt>
                <c:pt idx="36">
                  <c:v>Ireland</c:v>
                </c:pt>
                <c:pt idx="37">
                  <c:v>Hong Kong</c:v>
                </c:pt>
                <c:pt idx="38">
                  <c:v>Colombia</c:v>
                </c:pt>
                <c:pt idx="39">
                  <c:v>Egypt</c:v>
                </c:pt>
                <c:pt idx="40">
                  <c:v>Tunisia</c:v>
                </c:pt>
                <c:pt idx="41">
                  <c:v>Norway</c:v>
                </c:pt>
                <c:pt idx="42">
                  <c:v>Poland</c:v>
                </c:pt>
                <c:pt idx="43">
                  <c:v>Argentina</c:v>
                </c:pt>
                <c:pt idx="44">
                  <c:v>Romania</c:v>
                </c:pt>
                <c:pt idx="45">
                  <c:v>Philippines</c:v>
                </c:pt>
                <c:pt idx="46">
                  <c:v>Thailand</c:v>
                </c:pt>
                <c:pt idx="47">
                  <c:v>Chile</c:v>
                </c:pt>
                <c:pt idx="48">
                  <c:v>Peru</c:v>
                </c:pt>
                <c:pt idx="49">
                  <c:v>Bangladesh</c:v>
                </c:pt>
              </c:strCache>
            </c:strRef>
          </c:cat>
          <c:val>
            <c:numRef>
              <c:f>Sheet1!$B$2:$B$51</c:f>
              <c:numCache>
                <c:formatCode>General</c:formatCode>
                <c:ptCount val="50"/>
                <c:pt idx="0">
                  <c:v>110302.0</c:v>
                </c:pt>
                <c:pt idx="1">
                  <c:v>7580.0</c:v>
                </c:pt>
                <c:pt idx="2">
                  <c:v>4141.0</c:v>
                </c:pt>
                <c:pt idx="3">
                  <c:v>4006.0</c:v>
                </c:pt>
                <c:pt idx="4">
                  <c:v>3568.0</c:v>
                </c:pt>
                <c:pt idx="5">
                  <c:v>3567.0</c:v>
                </c:pt>
                <c:pt idx="6">
                  <c:v>3027.0</c:v>
                </c:pt>
                <c:pt idx="7">
                  <c:v>2584.0</c:v>
                </c:pt>
                <c:pt idx="8">
                  <c:v>2251.0</c:v>
                </c:pt>
                <c:pt idx="9">
                  <c:v>2126.0</c:v>
                </c:pt>
                <c:pt idx="10">
                  <c:v>1905.0</c:v>
                </c:pt>
                <c:pt idx="11">
                  <c:v>1496.0</c:v>
                </c:pt>
                <c:pt idx="12">
                  <c:v>1421.0</c:v>
                </c:pt>
                <c:pt idx="13">
                  <c:v>1242.0</c:v>
                </c:pt>
                <c:pt idx="14">
                  <c:v>1200.0</c:v>
                </c:pt>
                <c:pt idx="15">
                  <c:v>1078.0</c:v>
                </c:pt>
                <c:pt idx="16">
                  <c:v>929.0</c:v>
                </c:pt>
                <c:pt idx="17">
                  <c:v>853.0</c:v>
                </c:pt>
                <c:pt idx="18">
                  <c:v>848.0</c:v>
                </c:pt>
                <c:pt idx="19">
                  <c:v>844.0</c:v>
                </c:pt>
                <c:pt idx="20">
                  <c:v>801.0</c:v>
                </c:pt>
                <c:pt idx="21">
                  <c:v>775.0</c:v>
                </c:pt>
                <c:pt idx="22">
                  <c:v>757.0</c:v>
                </c:pt>
                <c:pt idx="23">
                  <c:v>744.0</c:v>
                </c:pt>
                <c:pt idx="24">
                  <c:v>737.0</c:v>
                </c:pt>
                <c:pt idx="25">
                  <c:v>674.0</c:v>
                </c:pt>
                <c:pt idx="26">
                  <c:v>672.0</c:v>
                </c:pt>
                <c:pt idx="27">
                  <c:v>591.0</c:v>
                </c:pt>
                <c:pt idx="28">
                  <c:v>573.0</c:v>
                </c:pt>
                <c:pt idx="29">
                  <c:v>556.0</c:v>
                </c:pt>
                <c:pt idx="30">
                  <c:v>538.0</c:v>
                </c:pt>
                <c:pt idx="31">
                  <c:v>531.0</c:v>
                </c:pt>
                <c:pt idx="32">
                  <c:v>531.0</c:v>
                </c:pt>
                <c:pt idx="33">
                  <c:v>519.0</c:v>
                </c:pt>
                <c:pt idx="34">
                  <c:v>510.0</c:v>
                </c:pt>
                <c:pt idx="35">
                  <c:v>504.0</c:v>
                </c:pt>
                <c:pt idx="36">
                  <c:v>472.0</c:v>
                </c:pt>
                <c:pt idx="37">
                  <c:v>448.0</c:v>
                </c:pt>
                <c:pt idx="38">
                  <c:v>430.0</c:v>
                </c:pt>
                <c:pt idx="39">
                  <c:v>425.0</c:v>
                </c:pt>
                <c:pt idx="40">
                  <c:v>408.0</c:v>
                </c:pt>
                <c:pt idx="41">
                  <c:v>402.0</c:v>
                </c:pt>
                <c:pt idx="42">
                  <c:v>393.0</c:v>
                </c:pt>
                <c:pt idx="43">
                  <c:v>356.0</c:v>
                </c:pt>
                <c:pt idx="44">
                  <c:v>348.0</c:v>
                </c:pt>
                <c:pt idx="45">
                  <c:v>335.0</c:v>
                </c:pt>
                <c:pt idx="46">
                  <c:v>318.0</c:v>
                </c:pt>
                <c:pt idx="47">
                  <c:v>301.0</c:v>
                </c:pt>
                <c:pt idx="48">
                  <c:v>291.0</c:v>
                </c:pt>
                <c:pt idx="49">
                  <c:v>233.0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96273062021093"/>
          <c:y val="0.00795885718678087"/>
          <c:w val="0.95949357291877"/>
          <c:h val="0.899716266400196"/>
        </c:manualLayout>
      </c:layout>
      <c:scatterChart>
        <c:scatterStyle val="lineMarker"/>
        <c:varyColors val="0"/>
        <c:ser>
          <c:idx val="0"/>
          <c:order val="0"/>
          <c:tx>
            <c:strRef>
              <c:f>'Submissons by Day.xls'!$A$1</c:f>
              <c:strCache>
                <c:ptCount val="1"/>
                <c:pt idx="0">
                  <c:v>Submissions by Day</c:v>
                </c:pt>
              </c:strCache>
            </c:strRef>
          </c:tx>
          <c:spPr>
            <a:ln w="47625">
              <a:noFill/>
            </a:ln>
          </c:spPr>
          <c:marker>
            <c:symbol val="diamond"/>
            <c:size val="6"/>
          </c:marker>
          <c:xVal>
            <c:numRef>
              <c:f>'Submissons by Day.xls'!$B$2:$B$2767</c:f>
              <c:numCache>
                <c:formatCode>[$-409]mmm\-yy;@</c:formatCode>
                <c:ptCount val="2766"/>
                <c:pt idx="0">
                  <c:v>38224.0</c:v>
                </c:pt>
                <c:pt idx="1">
                  <c:v>38225.0</c:v>
                </c:pt>
                <c:pt idx="2">
                  <c:v>38226.0</c:v>
                </c:pt>
                <c:pt idx="3">
                  <c:v>38227.0</c:v>
                </c:pt>
                <c:pt idx="4">
                  <c:v>38228.0</c:v>
                </c:pt>
                <c:pt idx="5">
                  <c:v>38229.0</c:v>
                </c:pt>
                <c:pt idx="6">
                  <c:v>38230.0</c:v>
                </c:pt>
                <c:pt idx="7">
                  <c:v>38231.0</c:v>
                </c:pt>
                <c:pt idx="8">
                  <c:v>38232.0</c:v>
                </c:pt>
                <c:pt idx="9">
                  <c:v>38233.0</c:v>
                </c:pt>
                <c:pt idx="10">
                  <c:v>38234.0</c:v>
                </c:pt>
                <c:pt idx="11">
                  <c:v>38235.0</c:v>
                </c:pt>
                <c:pt idx="12">
                  <c:v>38236.0</c:v>
                </c:pt>
                <c:pt idx="13">
                  <c:v>38237.0</c:v>
                </c:pt>
                <c:pt idx="14">
                  <c:v>38238.0</c:v>
                </c:pt>
                <c:pt idx="15">
                  <c:v>38239.0</c:v>
                </c:pt>
                <c:pt idx="16">
                  <c:v>38240.0</c:v>
                </c:pt>
                <c:pt idx="17">
                  <c:v>38241.0</c:v>
                </c:pt>
                <c:pt idx="18">
                  <c:v>38242.0</c:v>
                </c:pt>
                <c:pt idx="19">
                  <c:v>38243.0</c:v>
                </c:pt>
                <c:pt idx="20">
                  <c:v>38244.0</c:v>
                </c:pt>
                <c:pt idx="21">
                  <c:v>38245.0</c:v>
                </c:pt>
                <c:pt idx="22">
                  <c:v>38246.0</c:v>
                </c:pt>
                <c:pt idx="23">
                  <c:v>38247.0</c:v>
                </c:pt>
                <c:pt idx="24">
                  <c:v>38248.0</c:v>
                </c:pt>
                <c:pt idx="25">
                  <c:v>38249.0</c:v>
                </c:pt>
                <c:pt idx="26">
                  <c:v>38250.0</c:v>
                </c:pt>
                <c:pt idx="27">
                  <c:v>38251.0</c:v>
                </c:pt>
                <c:pt idx="28">
                  <c:v>38252.0</c:v>
                </c:pt>
                <c:pt idx="29">
                  <c:v>38253.0</c:v>
                </c:pt>
                <c:pt idx="30">
                  <c:v>38254.0</c:v>
                </c:pt>
                <c:pt idx="31">
                  <c:v>38255.0</c:v>
                </c:pt>
                <c:pt idx="32">
                  <c:v>38256.0</c:v>
                </c:pt>
                <c:pt idx="33">
                  <c:v>38257.0</c:v>
                </c:pt>
                <c:pt idx="34">
                  <c:v>38258.0</c:v>
                </c:pt>
                <c:pt idx="35">
                  <c:v>38259.0</c:v>
                </c:pt>
                <c:pt idx="36">
                  <c:v>38260.0</c:v>
                </c:pt>
                <c:pt idx="37">
                  <c:v>38261.0</c:v>
                </c:pt>
                <c:pt idx="38">
                  <c:v>38262.0</c:v>
                </c:pt>
                <c:pt idx="39">
                  <c:v>38263.0</c:v>
                </c:pt>
                <c:pt idx="40">
                  <c:v>38264.0</c:v>
                </c:pt>
                <c:pt idx="41">
                  <c:v>38265.0</c:v>
                </c:pt>
                <c:pt idx="42">
                  <c:v>38266.0</c:v>
                </c:pt>
                <c:pt idx="43">
                  <c:v>38267.0</c:v>
                </c:pt>
                <c:pt idx="44">
                  <c:v>38268.0</c:v>
                </c:pt>
                <c:pt idx="45">
                  <c:v>38269.0</c:v>
                </c:pt>
                <c:pt idx="46">
                  <c:v>38270.0</c:v>
                </c:pt>
                <c:pt idx="47">
                  <c:v>38271.0</c:v>
                </c:pt>
                <c:pt idx="48">
                  <c:v>38272.0</c:v>
                </c:pt>
                <c:pt idx="49">
                  <c:v>38273.0</c:v>
                </c:pt>
                <c:pt idx="50">
                  <c:v>38274.0</c:v>
                </c:pt>
                <c:pt idx="51">
                  <c:v>38275.0</c:v>
                </c:pt>
                <c:pt idx="52">
                  <c:v>38276.0</c:v>
                </c:pt>
                <c:pt idx="53">
                  <c:v>38277.0</c:v>
                </c:pt>
                <c:pt idx="54">
                  <c:v>38278.0</c:v>
                </c:pt>
                <c:pt idx="55">
                  <c:v>38279.0</c:v>
                </c:pt>
                <c:pt idx="56">
                  <c:v>38280.0</c:v>
                </c:pt>
                <c:pt idx="57">
                  <c:v>38281.0</c:v>
                </c:pt>
                <c:pt idx="58">
                  <c:v>38282.0</c:v>
                </c:pt>
                <c:pt idx="59">
                  <c:v>38283.0</c:v>
                </c:pt>
                <c:pt idx="60">
                  <c:v>38284.0</c:v>
                </c:pt>
                <c:pt idx="61">
                  <c:v>38285.0</c:v>
                </c:pt>
                <c:pt idx="62">
                  <c:v>38286.0</c:v>
                </c:pt>
                <c:pt idx="63">
                  <c:v>38287.0</c:v>
                </c:pt>
                <c:pt idx="64">
                  <c:v>38288.0</c:v>
                </c:pt>
                <c:pt idx="65">
                  <c:v>38289.0</c:v>
                </c:pt>
                <c:pt idx="66">
                  <c:v>38290.0</c:v>
                </c:pt>
                <c:pt idx="67">
                  <c:v>38291.0</c:v>
                </c:pt>
                <c:pt idx="68">
                  <c:v>38292.0</c:v>
                </c:pt>
                <c:pt idx="69">
                  <c:v>38293.0</c:v>
                </c:pt>
                <c:pt idx="70">
                  <c:v>38294.0</c:v>
                </c:pt>
                <c:pt idx="71">
                  <c:v>38295.0</c:v>
                </c:pt>
                <c:pt idx="72">
                  <c:v>38296.0</c:v>
                </c:pt>
                <c:pt idx="73">
                  <c:v>38297.0</c:v>
                </c:pt>
                <c:pt idx="74">
                  <c:v>38298.0</c:v>
                </c:pt>
                <c:pt idx="75">
                  <c:v>38299.0</c:v>
                </c:pt>
                <c:pt idx="76">
                  <c:v>38300.0</c:v>
                </c:pt>
                <c:pt idx="77">
                  <c:v>38301.0</c:v>
                </c:pt>
                <c:pt idx="78">
                  <c:v>38302.0</c:v>
                </c:pt>
                <c:pt idx="79">
                  <c:v>38303.0</c:v>
                </c:pt>
                <c:pt idx="80">
                  <c:v>38304.0</c:v>
                </c:pt>
                <c:pt idx="81">
                  <c:v>38305.0</c:v>
                </c:pt>
                <c:pt idx="82">
                  <c:v>38306.0</c:v>
                </c:pt>
                <c:pt idx="83">
                  <c:v>38307.0</c:v>
                </c:pt>
                <c:pt idx="84">
                  <c:v>38308.0</c:v>
                </c:pt>
                <c:pt idx="85">
                  <c:v>38309.0</c:v>
                </c:pt>
                <c:pt idx="86">
                  <c:v>38310.0</c:v>
                </c:pt>
                <c:pt idx="87">
                  <c:v>38311.0</c:v>
                </c:pt>
                <c:pt idx="88">
                  <c:v>38312.0</c:v>
                </c:pt>
                <c:pt idx="89">
                  <c:v>38313.0</c:v>
                </c:pt>
                <c:pt idx="90">
                  <c:v>38314.0</c:v>
                </c:pt>
                <c:pt idx="91">
                  <c:v>38315.0</c:v>
                </c:pt>
                <c:pt idx="92">
                  <c:v>38316.0</c:v>
                </c:pt>
                <c:pt idx="93">
                  <c:v>38317.0</c:v>
                </c:pt>
                <c:pt idx="94">
                  <c:v>38318.0</c:v>
                </c:pt>
                <c:pt idx="95">
                  <c:v>38319.0</c:v>
                </c:pt>
                <c:pt idx="96">
                  <c:v>38320.0</c:v>
                </c:pt>
                <c:pt idx="97">
                  <c:v>38321.0</c:v>
                </c:pt>
                <c:pt idx="98">
                  <c:v>38322.0</c:v>
                </c:pt>
                <c:pt idx="99">
                  <c:v>38323.0</c:v>
                </c:pt>
                <c:pt idx="100">
                  <c:v>38324.0</c:v>
                </c:pt>
                <c:pt idx="101">
                  <c:v>38325.0</c:v>
                </c:pt>
                <c:pt idx="102">
                  <c:v>38326.0</c:v>
                </c:pt>
                <c:pt idx="103">
                  <c:v>38327.0</c:v>
                </c:pt>
                <c:pt idx="104">
                  <c:v>38328.0</c:v>
                </c:pt>
                <c:pt idx="105">
                  <c:v>38329.0</c:v>
                </c:pt>
                <c:pt idx="106">
                  <c:v>38330.0</c:v>
                </c:pt>
                <c:pt idx="107">
                  <c:v>38331.0</c:v>
                </c:pt>
                <c:pt idx="108">
                  <c:v>38332.0</c:v>
                </c:pt>
                <c:pt idx="109">
                  <c:v>38333.0</c:v>
                </c:pt>
                <c:pt idx="110">
                  <c:v>38334.0</c:v>
                </c:pt>
                <c:pt idx="111">
                  <c:v>38335.0</c:v>
                </c:pt>
                <c:pt idx="112">
                  <c:v>38336.0</c:v>
                </c:pt>
                <c:pt idx="113">
                  <c:v>38337.0</c:v>
                </c:pt>
                <c:pt idx="114">
                  <c:v>38338.0</c:v>
                </c:pt>
                <c:pt idx="115">
                  <c:v>38339.0</c:v>
                </c:pt>
                <c:pt idx="116">
                  <c:v>38340.0</c:v>
                </c:pt>
                <c:pt idx="117">
                  <c:v>38341.0</c:v>
                </c:pt>
                <c:pt idx="118">
                  <c:v>38342.0</c:v>
                </c:pt>
                <c:pt idx="119">
                  <c:v>38343.0</c:v>
                </c:pt>
                <c:pt idx="120">
                  <c:v>38344.0</c:v>
                </c:pt>
                <c:pt idx="121">
                  <c:v>38345.0</c:v>
                </c:pt>
                <c:pt idx="122">
                  <c:v>38346.0</c:v>
                </c:pt>
                <c:pt idx="123">
                  <c:v>38347.0</c:v>
                </c:pt>
                <c:pt idx="124">
                  <c:v>38348.0</c:v>
                </c:pt>
                <c:pt idx="125">
                  <c:v>38349.0</c:v>
                </c:pt>
                <c:pt idx="126">
                  <c:v>38350.0</c:v>
                </c:pt>
                <c:pt idx="127">
                  <c:v>38351.0</c:v>
                </c:pt>
                <c:pt idx="128">
                  <c:v>38352.0</c:v>
                </c:pt>
                <c:pt idx="129">
                  <c:v>38353.0</c:v>
                </c:pt>
                <c:pt idx="130">
                  <c:v>38354.0</c:v>
                </c:pt>
                <c:pt idx="131">
                  <c:v>38355.0</c:v>
                </c:pt>
                <c:pt idx="132">
                  <c:v>38356.0</c:v>
                </c:pt>
                <c:pt idx="133">
                  <c:v>38357.0</c:v>
                </c:pt>
                <c:pt idx="134">
                  <c:v>38358.0</c:v>
                </c:pt>
                <c:pt idx="135">
                  <c:v>38359.0</c:v>
                </c:pt>
                <c:pt idx="136">
                  <c:v>38360.0</c:v>
                </c:pt>
                <c:pt idx="137">
                  <c:v>38361.0</c:v>
                </c:pt>
                <c:pt idx="138">
                  <c:v>38362.0</c:v>
                </c:pt>
                <c:pt idx="139">
                  <c:v>38363.0</c:v>
                </c:pt>
                <c:pt idx="140">
                  <c:v>38364.0</c:v>
                </c:pt>
                <c:pt idx="141">
                  <c:v>38365.0</c:v>
                </c:pt>
                <c:pt idx="142">
                  <c:v>38366.0</c:v>
                </c:pt>
                <c:pt idx="143">
                  <c:v>38367.0</c:v>
                </c:pt>
                <c:pt idx="144">
                  <c:v>38368.0</c:v>
                </c:pt>
                <c:pt idx="145">
                  <c:v>38369.0</c:v>
                </c:pt>
                <c:pt idx="146">
                  <c:v>38370.0</c:v>
                </c:pt>
                <c:pt idx="147">
                  <c:v>38371.0</c:v>
                </c:pt>
                <c:pt idx="148">
                  <c:v>38372.0</c:v>
                </c:pt>
                <c:pt idx="149">
                  <c:v>38373.0</c:v>
                </c:pt>
                <c:pt idx="150">
                  <c:v>38374.0</c:v>
                </c:pt>
                <c:pt idx="151">
                  <c:v>38375.0</c:v>
                </c:pt>
                <c:pt idx="152">
                  <c:v>38376.0</c:v>
                </c:pt>
                <c:pt idx="153">
                  <c:v>38377.0</c:v>
                </c:pt>
                <c:pt idx="154">
                  <c:v>38378.0</c:v>
                </c:pt>
                <c:pt idx="155">
                  <c:v>38379.0</c:v>
                </c:pt>
                <c:pt idx="156">
                  <c:v>38380.0</c:v>
                </c:pt>
                <c:pt idx="157">
                  <c:v>38381.0</c:v>
                </c:pt>
                <c:pt idx="158">
                  <c:v>38382.0</c:v>
                </c:pt>
                <c:pt idx="159">
                  <c:v>38383.0</c:v>
                </c:pt>
                <c:pt idx="160">
                  <c:v>38384.0</c:v>
                </c:pt>
                <c:pt idx="161">
                  <c:v>38385.0</c:v>
                </c:pt>
                <c:pt idx="162">
                  <c:v>38386.0</c:v>
                </c:pt>
                <c:pt idx="163">
                  <c:v>38387.0</c:v>
                </c:pt>
                <c:pt idx="164">
                  <c:v>38388.0</c:v>
                </c:pt>
                <c:pt idx="165">
                  <c:v>38389.0</c:v>
                </c:pt>
                <c:pt idx="166">
                  <c:v>38390.0</c:v>
                </c:pt>
                <c:pt idx="167">
                  <c:v>38391.0</c:v>
                </c:pt>
                <c:pt idx="168">
                  <c:v>38392.0</c:v>
                </c:pt>
                <c:pt idx="169">
                  <c:v>38393.0</c:v>
                </c:pt>
                <c:pt idx="170">
                  <c:v>38394.0</c:v>
                </c:pt>
                <c:pt idx="171">
                  <c:v>38395.0</c:v>
                </c:pt>
                <c:pt idx="172">
                  <c:v>38396.0</c:v>
                </c:pt>
                <c:pt idx="173">
                  <c:v>38397.0</c:v>
                </c:pt>
                <c:pt idx="174">
                  <c:v>38398.0</c:v>
                </c:pt>
                <c:pt idx="175">
                  <c:v>38399.0</c:v>
                </c:pt>
                <c:pt idx="176">
                  <c:v>38400.0</c:v>
                </c:pt>
                <c:pt idx="177">
                  <c:v>38401.0</c:v>
                </c:pt>
                <c:pt idx="178">
                  <c:v>38402.0</c:v>
                </c:pt>
                <c:pt idx="179">
                  <c:v>38403.0</c:v>
                </c:pt>
                <c:pt idx="180">
                  <c:v>38404.0</c:v>
                </c:pt>
                <c:pt idx="181">
                  <c:v>38405.0</c:v>
                </c:pt>
                <c:pt idx="182">
                  <c:v>38406.0</c:v>
                </c:pt>
                <c:pt idx="183">
                  <c:v>38407.0</c:v>
                </c:pt>
                <c:pt idx="184">
                  <c:v>38408.0</c:v>
                </c:pt>
                <c:pt idx="185">
                  <c:v>38409.0</c:v>
                </c:pt>
                <c:pt idx="186">
                  <c:v>38410.0</c:v>
                </c:pt>
                <c:pt idx="187">
                  <c:v>38411.0</c:v>
                </c:pt>
                <c:pt idx="188">
                  <c:v>38412.0</c:v>
                </c:pt>
                <c:pt idx="189">
                  <c:v>38413.0</c:v>
                </c:pt>
                <c:pt idx="190">
                  <c:v>38414.0</c:v>
                </c:pt>
                <c:pt idx="191">
                  <c:v>38415.0</c:v>
                </c:pt>
                <c:pt idx="192">
                  <c:v>38416.0</c:v>
                </c:pt>
                <c:pt idx="193">
                  <c:v>38417.0</c:v>
                </c:pt>
                <c:pt idx="194">
                  <c:v>38418.0</c:v>
                </c:pt>
                <c:pt idx="195">
                  <c:v>38419.0</c:v>
                </c:pt>
                <c:pt idx="196">
                  <c:v>38420.0</c:v>
                </c:pt>
                <c:pt idx="197">
                  <c:v>38421.0</c:v>
                </c:pt>
                <c:pt idx="198">
                  <c:v>38422.0</c:v>
                </c:pt>
                <c:pt idx="199">
                  <c:v>38423.0</c:v>
                </c:pt>
                <c:pt idx="200">
                  <c:v>38424.0</c:v>
                </c:pt>
                <c:pt idx="201">
                  <c:v>38425.0</c:v>
                </c:pt>
                <c:pt idx="202">
                  <c:v>38426.0</c:v>
                </c:pt>
                <c:pt idx="203">
                  <c:v>38427.0</c:v>
                </c:pt>
                <c:pt idx="204">
                  <c:v>38428.0</c:v>
                </c:pt>
                <c:pt idx="205">
                  <c:v>38429.0</c:v>
                </c:pt>
                <c:pt idx="206">
                  <c:v>38430.0</c:v>
                </c:pt>
                <c:pt idx="207">
                  <c:v>38431.0</c:v>
                </c:pt>
                <c:pt idx="208">
                  <c:v>38432.0</c:v>
                </c:pt>
                <c:pt idx="209">
                  <c:v>38433.0</c:v>
                </c:pt>
                <c:pt idx="210">
                  <c:v>38434.0</c:v>
                </c:pt>
                <c:pt idx="211">
                  <c:v>38435.0</c:v>
                </c:pt>
                <c:pt idx="212">
                  <c:v>38436.0</c:v>
                </c:pt>
                <c:pt idx="213">
                  <c:v>38437.0</c:v>
                </c:pt>
                <c:pt idx="214">
                  <c:v>38438.0</c:v>
                </c:pt>
                <c:pt idx="215">
                  <c:v>38439.0</c:v>
                </c:pt>
                <c:pt idx="216">
                  <c:v>38440.0</c:v>
                </c:pt>
                <c:pt idx="217">
                  <c:v>38441.0</c:v>
                </c:pt>
                <c:pt idx="218">
                  <c:v>38442.0</c:v>
                </c:pt>
                <c:pt idx="219">
                  <c:v>38443.0</c:v>
                </c:pt>
                <c:pt idx="220">
                  <c:v>38444.0</c:v>
                </c:pt>
                <c:pt idx="221">
                  <c:v>38445.0</c:v>
                </c:pt>
                <c:pt idx="222">
                  <c:v>38446.0</c:v>
                </c:pt>
                <c:pt idx="223">
                  <c:v>38447.0</c:v>
                </c:pt>
                <c:pt idx="224">
                  <c:v>38448.0</c:v>
                </c:pt>
                <c:pt idx="225">
                  <c:v>38449.0</c:v>
                </c:pt>
                <c:pt idx="226">
                  <c:v>38450.0</c:v>
                </c:pt>
                <c:pt idx="227">
                  <c:v>38451.0</c:v>
                </c:pt>
                <c:pt idx="228">
                  <c:v>38452.0</c:v>
                </c:pt>
                <c:pt idx="229">
                  <c:v>38453.0</c:v>
                </c:pt>
                <c:pt idx="230">
                  <c:v>38454.0</c:v>
                </c:pt>
                <c:pt idx="231">
                  <c:v>38455.0</c:v>
                </c:pt>
                <c:pt idx="232">
                  <c:v>38456.0</c:v>
                </c:pt>
                <c:pt idx="233">
                  <c:v>38457.0</c:v>
                </c:pt>
                <c:pt idx="234">
                  <c:v>38458.0</c:v>
                </c:pt>
                <c:pt idx="235">
                  <c:v>38459.0</c:v>
                </c:pt>
                <c:pt idx="236">
                  <c:v>38460.0</c:v>
                </c:pt>
                <c:pt idx="237">
                  <c:v>38461.0</c:v>
                </c:pt>
                <c:pt idx="238">
                  <c:v>38462.0</c:v>
                </c:pt>
                <c:pt idx="239">
                  <c:v>38463.0</c:v>
                </c:pt>
                <c:pt idx="240">
                  <c:v>38464.0</c:v>
                </c:pt>
                <c:pt idx="241">
                  <c:v>38465.0</c:v>
                </c:pt>
                <c:pt idx="242">
                  <c:v>38466.0</c:v>
                </c:pt>
                <c:pt idx="243">
                  <c:v>38467.0</c:v>
                </c:pt>
                <c:pt idx="244">
                  <c:v>38468.0</c:v>
                </c:pt>
                <c:pt idx="245">
                  <c:v>38469.0</c:v>
                </c:pt>
                <c:pt idx="246">
                  <c:v>38470.0</c:v>
                </c:pt>
                <c:pt idx="247">
                  <c:v>38471.0</c:v>
                </c:pt>
                <c:pt idx="248">
                  <c:v>38472.0</c:v>
                </c:pt>
                <c:pt idx="249">
                  <c:v>38473.0</c:v>
                </c:pt>
                <c:pt idx="250">
                  <c:v>38474.0</c:v>
                </c:pt>
                <c:pt idx="251">
                  <c:v>38475.0</c:v>
                </c:pt>
                <c:pt idx="252">
                  <c:v>38476.0</c:v>
                </c:pt>
                <c:pt idx="253">
                  <c:v>38477.0</c:v>
                </c:pt>
                <c:pt idx="254">
                  <c:v>38478.0</c:v>
                </c:pt>
                <c:pt idx="255">
                  <c:v>38479.0</c:v>
                </c:pt>
                <c:pt idx="256">
                  <c:v>38480.0</c:v>
                </c:pt>
                <c:pt idx="257">
                  <c:v>38481.0</c:v>
                </c:pt>
                <c:pt idx="258">
                  <c:v>38482.0</c:v>
                </c:pt>
                <c:pt idx="259">
                  <c:v>38483.0</c:v>
                </c:pt>
                <c:pt idx="260">
                  <c:v>38484.0</c:v>
                </c:pt>
                <c:pt idx="261">
                  <c:v>38485.0</c:v>
                </c:pt>
                <c:pt idx="262">
                  <c:v>38486.0</c:v>
                </c:pt>
                <c:pt idx="263">
                  <c:v>38487.0</c:v>
                </c:pt>
                <c:pt idx="264">
                  <c:v>38488.0</c:v>
                </c:pt>
                <c:pt idx="265">
                  <c:v>38489.0</c:v>
                </c:pt>
                <c:pt idx="266">
                  <c:v>38490.0</c:v>
                </c:pt>
                <c:pt idx="267">
                  <c:v>38491.0</c:v>
                </c:pt>
                <c:pt idx="268">
                  <c:v>38492.0</c:v>
                </c:pt>
                <c:pt idx="269">
                  <c:v>38493.0</c:v>
                </c:pt>
                <c:pt idx="270">
                  <c:v>38494.0</c:v>
                </c:pt>
                <c:pt idx="271">
                  <c:v>38495.0</c:v>
                </c:pt>
                <c:pt idx="272">
                  <c:v>38496.0</c:v>
                </c:pt>
                <c:pt idx="273">
                  <c:v>38497.0</c:v>
                </c:pt>
                <c:pt idx="274">
                  <c:v>38498.0</c:v>
                </c:pt>
                <c:pt idx="275">
                  <c:v>38499.0</c:v>
                </c:pt>
                <c:pt idx="276">
                  <c:v>38500.0</c:v>
                </c:pt>
                <c:pt idx="277">
                  <c:v>38501.0</c:v>
                </c:pt>
                <c:pt idx="278">
                  <c:v>38502.0</c:v>
                </c:pt>
                <c:pt idx="279">
                  <c:v>38503.0</c:v>
                </c:pt>
                <c:pt idx="280">
                  <c:v>38504.0</c:v>
                </c:pt>
                <c:pt idx="281">
                  <c:v>38505.0</c:v>
                </c:pt>
                <c:pt idx="282">
                  <c:v>38506.0</c:v>
                </c:pt>
                <c:pt idx="283">
                  <c:v>38507.0</c:v>
                </c:pt>
                <c:pt idx="284">
                  <c:v>38508.0</c:v>
                </c:pt>
                <c:pt idx="285">
                  <c:v>38509.0</c:v>
                </c:pt>
                <c:pt idx="286">
                  <c:v>38510.0</c:v>
                </c:pt>
                <c:pt idx="287">
                  <c:v>38511.0</c:v>
                </c:pt>
                <c:pt idx="288">
                  <c:v>38512.0</c:v>
                </c:pt>
                <c:pt idx="289">
                  <c:v>38513.0</c:v>
                </c:pt>
                <c:pt idx="290">
                  <c:v>38514.0</c:v>
                </c:pt>
                <c:pt idx="291">
                  <c:v>38515.0</c:v>
                </c:pt>
                <c:pt idx="292">
                  <c:v>38516.0</c:v>
                </c:pt>
                <c:pt idx="293">
                  <c:v>38517.0</c:v>
                </c:pt>
                <c:pt idx="294">
                  <c:v>38518.0</c:v>
                </c:pt>
                <c:pt idx="295">
                  <c:v>38519.0</c:v>
                </c:pt>
                <c:pt idx="296">
                  <c:v>38520.0</c:v>
                </c:pt>
                <c:pt idx="297">
                  <c:v>38521.0</c:v>
                </c:pt>
                <c:pt idx="298">
                  <c:v>38522.0</c:v>
                </c:pt>
                <c:pt idx="299">
                  <c:v>38523.0</c:v>
                </c:pt>
                <c:pt idx="300">
                  <c:v>38524.0</c:v>
                </c:pt>
                <c:pt idx="301">
                  <c:v>38525.0</c:v>
                </c:pt>
                <c:pt idx="302">
                  <c:v>38526.0</c:v>
                </c:pt>
                <c:pt idx="303">
                  <c:v>38527.0</c:v>
                </c:pt>
                <c:pt idx="304">
                  <c:v>38528.0</c:v>
                </c:pt>
                <c:pt idx="305">
                  <c:v>38529.0</c:v>
                </c:pt>
                <c:pt idx="306">
                  <c:v>38530.0</c:v>
                </c:pt>
                <c:pt idx="307">
                  <c:v>38531.0</c:v>
                </c:pt>
                <c:pt idx="308">
                  <c:v>38532.0</c:v>
                </c:pt>
                <c:pt idx="309">
                  <c:v>38533.0</c:v>
                </c:pt>
                <c:pt idx="310">
                  <c:v>38534.0</c:v>
                </c:pt>
                <c:pt idx="311">
                  <c:v>38535.0</c:v>
                </c:pt>
                <c:pt idx="312">
                  <c:v>38536.0</c:v>
                </c:pt>
                <c:pt idx="313">
                  <c:v>38537.0</c:v>
                </c:pt>
                <c:pt idx="314">
                  <c:v>38538.0</c:v>
                </c:pt>
                <c:pt idx="315">
                  <c:v>38539.0</c:v>
                </c:pt>
                <c:pt idx="316">
                  <c:v>38540.0</c:v>
                </c:pt>
                <c:pt idx="317">
                  <c:v>38541.0</c:v>
                </c:pt>
                <c:pt idx="318">
                  <c:v>38542.0</c:v>
                </c:pt>
                <c:pt idx="319">
                  <c:v>38543.0</c:v>
                </c:pt>
                <c:pt idx="320">
                  <c:v>38544.0</c:v>
                </c:pt>
                <c:pt idx="321">
                  <c:v>38545.0</c:v>
                </c:pt>
                <c:pt idx="322">
                  <c:v>38546.0</c:v>
                </c:pt>
                <c:pt idx="323">
                  <c:v>38547.0</c:v>
                </c:pt>
                <c:pt idx="324">
                  <c:v>38548.0</c:v>
                </c:pt>
                <c:pt idx="325">
                  <c:v>38549.0</c:v>
                </c:pt>
                <c:pt idx="326">
                  <c:v>38550.0</c:v>
                </c:pt>
                <c:pt idx="327">
                  <c:v>38551.0</c:v>
                </c:pt>
                <c:pt idx="328">
                  <c:v>38552.0</c:v>
                </c:pt>
                <c:pt idx="329">
                  <c:v>38553.0</c:v>
                </c:pt>
                <c:pt idx="330">
                  <c:v>38554.0</c:v>
                </c:pt>
                <c:pt idx="331">
                  <c:v>38555.0</c:v>
                </c:pt>
                <c:pt idx="332">
                  <c:v>38556.0</c:v>
                </c:pt>
                <c:pt idx="333">
                  <c:v>38557.0</c:v>
                </c:pt>
                <c:pt idx="334">
                  <c:v>38558.0</c:v>
                </c:pt>
                <c:pt idx="335">
                  <c:v>38559.0</c:v>
                </c:pt>
                <c:pt idx="336">
                  <c:v>38560.0</c:v>
                </c:pt>
                <c:pt idx="337">
                  <c:v>38561.0</c:v>
                </c:pt>
                <c:pt idx="338">
                  <c:v>38562.0</c:v>
                </c:pt>
                <c:pt idx="339">
                  <c:v>38563.0</c:v>
                </c:pt>
                <c:pt idx="340">
                  <c:v>38564.0</c:v>
                </c:pt>
                <c:pt idx="341">
                  <c:v>38565.0</c:v>
                </c:pt>
                <c:pt idx="342">
                  <c:v>38566.0</c:v>
                </c:pt>
                <c:pt idx="343">
                  <c:v>38567.0</c:v>
                </c:pt>
                <c:pt idx="344">
                  <c:v>38568.0</c:v>
                </c:pt>
                <c:pt idx="345">
                  <c:v>38569.0</c:v>
                </c:pt>
                <c:pt idx="346">
                  <c:v>38570.0</c:v>
                </c:pt>
                <c:pt idx="347">
                  <c:v>38571.0</c:v>
                </c:pt>
                <c:pt idx="348">
                  <c:v>38572.0</c:v>
                </c:pt>
                <c:pt idx="349">
                  <c:v>38573.0</c:v>
                </c:pt>
                <c:pt idx="350">
                  <c:v>38574.0</c:v>
                </c:pt>
                <c:pt idx="351">
                  <c:v>38575.0</c:v>
                </c:pt>
                <c:pt idx="352">
                  <c:v>38576.0</c:v>
                </c:pt>
                <c:pt idx="353">
                  <c:v>38577.0</c:v>
                </c:pt>
                <c:pt idx="354">
                  <c:v>38578.0</c:v>
                </c:pt>
                <c:pt idx="355">
                  <c:v>38579.0</c:v>
                </c:pt>
                <c:pt idx="356">
                  <c:v>38580.0</c:v>
                </c:pt>
                <c:pt idx="357">
                  <c:v>38581.0</c:v>
                </c:pt>
                <c:pt idx="358">
                  <c:v>38582.0</c:v>
                </c:pt>
                <c:pt idx="359">
                  <c:v>38583.0</c:v>
                </c:pt>
                <c:pt idx="360">
                  <c:v>38584.0</c:v>
                </c:pt>
                <c:pt idx="361">
                  <c:v>38585.0</c:v>
                </c:pt>
                <c:pt idx="362">
                  <c:v>38586.0</c:v>
                </c:pt>
                <c:pt idx="363">
                  <c:v>38587.0</c:v>
                </c:pt>
                <c:pt idx="364">
                  <c:v>38588.0</c:v>
                </c:pt>
                <c:pt idx="365">
                  <c:v>38589.0</c:v>
                </c:pt>
                <c:pt idx="366">
                  <c:v>38590.0</c:v>
                </c:pt>
                <c:pt idx="367">
                  <c:v>38591.0</c:v>
                </c:pt>
                <c:pt idx="368">
                  <c:v>38592.0</c:v>
                </c:pt>
                <c:pt idx="369">
                  <c:v>38593.0</c:v>
                </c:pt>
                <c:pt idx="370">
                  <c:v>38594.0</c:v>
                </c:pt>
                <c:pt idx="371">
                  <c:v>38595.0</c:v>
                </c:pt>
                <c:pt idx="372">
                  <c:v>38596.0</c:v>
                </c:pt>
                <c:pt idx="373">
                  <c:v>38597.0</c:v>
                </c:pt>
                <c:pt idx="374">
                  <c:v>38598.0</c:v>
                </c:pt>
                <c:pt idx="375">
                  <c:v>38599.0</c:v>
                </c:pt>
                <c:pt idx="376">
                  <c:v>38600.0</c:v>
                </c:pt>
                <c:pt idx="377">
                  <c:v>38601.0</c:v>
                </c:pt>
                <c:pt idx="378">
                  <c:v>38602.0</c:v>
                </c:pt>
                <c:pt idx="379">
                  <c:v>38603.0</c:v>
                </c:pt>
                <c:pt idx="380">
                  <c:v>38604.0</c:v>
                </c:pt>
                <c:pt idx="381">
                  <c:v>38605.0</c:v>
                </c:pt>
                <c:pt idx="382">
                  <c:v>38606.0</c:v>
                </c:pt>
                <c:pt idx="383">
                  <c:v>38607.0</c:v>
                </c:pt>
                <c:pt idx="384">
                  <c:v>38608.0</c:v>
                </c:pt>
                <c:pt idx="385">
                  <c:v>38609.0</c:v>
                </c:pt>
                <c:pt idx="386">
                  <c:v>38610.0</c:v>
                </c:pt>
                <c:pt idx="387">
                  <c:v>38611.0</c:v>
                </c:pt>
                <c:pt idx="388">
                  <c:v>38612.0</c:v>
                </c:pt>
                <c:pt idx="389">
                  <c:v>38613.0</c:v>
                </c:pt>
                <c:pt idx="390">
                  <c:v>38614.0</c:v>
                </c:pt>
                <c:pt idx="391">
                  <c:v>38615.0</c:v>
                </c:pt>
                <c:pt idx="392">
                  <c:v>38616.0</c:v>
                </c:pt>
                <c:pt idx="393">
                  <c:v>38617.0</c:v>
                </c:pt>
                <c:pt idx="394">
                  <c:v>38618.0</c:v>
                </c:pt>
                <c:pt idx="395">
                  <c:v>38619.0</c:v>
                </c:pt>
                <c:pt idx="396">
                  <c:v>38620.0</c:v>
                </c:pt>
                <c:pt idx="397">
                  <c:v>38621.0</c:v>
                </c:pt>
                <c:pt idx="398">
                  <c:v>38622.0</c:v>
                </c:pt>
                <c:pt idx="399">
                  <c:v>38623.0</c:v>
                </c:pt>
                <c:pt idx="400">
                  <c:v>38624.0</c:v>
                </c:pt>
                <c:pt idx="401">
                  <c:v>38625.0</c:v>
                </c:pt>
                <c:pt idx="402">
                  <c:v>38626.0</c:v>
                </c:pt>
                <c:pt idx="403">
                  <c:v>38627.0</c:v>
                </c:pt>
                <c:pt idx="404">
                  <c:v>38628.0</c:v>
                </c:pt>
                <c:pt idx="405">
                  <c:v>38629.0</c:v>
                </c:pt>
                <c:pt idx="406">
                  <c:v>38630.0</c:v>
                </c:pt>
                <c:pt idx="407">
                  <c:v>38631.0</c:v>
                </c:pt>
                <c:pt idx="408">
                  <c:v>38632.0</c:v>
                </c:pt>
                <c:pt idx="409">
                  <c:v>38633.0</c:v>
                </c:pt>
                <c:pt idx="410">
                  <c:v>38634.0</c:v>
                </c:pt>
                <c:pt idx="411">
                  <c:v>38635.0</c:v>
                </c:pt>
                <c:pt idx="412">
                  <c:v>38636.0</c:v>
                </c:pt>
                <c:pt idx="413">
                  <c:v>38637.0</c:v>
                </c:pt>
                <c:pt idx="414">
                  <c:v>38638.0</c:v>
                </c:pt>
                <c:pt idx="415">
                  <c:v>38639.0</c:v>
                </c:pt>
                <c:pt idx="416">
                  <c:v>38640.0</c:v>
                </c:pt>
                <c:pt idx="417">
                  <c:v>38641.0</c:v>
                </c:pt>
                <c:pt idx="418">
                  <c:v>38642.0</c:v>
                </c:pt>
                <c:pt idx="419">
                  <c:v>38643.0</c:v>
                </c:pt>
                <c:pt idx="420">
                  <c:v>38644.0</c:v>
                </c:pt>
                <c:pt idx="421">
                  <c:v>38645.0</c:v>
                </c:pt>
                <c:pt idx="422">
                  <c:v>38646.0</c:v>
                </c:pt>
                <c:pt idx="423">
                  <c:v>38647.0</c:v>
                </c:pt>
                <c:pt idx="424">
                  <c:v>38648.0</c:v>
                </c:pt>
                <c:pt idx="425">
                  <c:v>38649.0</c:v>
                </c:pt>
                <c:pt idx="426">
                  <c:v>38650.0</c:v>
                </c:pt>
                <c:pt idx="427">
                  <c:v>38651.0</c:v>
                </c:pt>
                <c:pt idx="428">
                  <c:v>38652.0</c:v>
                </c:pt>
                <c:pt idx="429">
                  <c:v>38653.0</c:v>
                </c:pt>
                <c:pt idx="430">
                  <c:v>38654.0</c:v>
                </c:pt>
                <c:pt idx="431">
                  <c:v>38655.0</c:v>
                </c:pt>
                <c:pt idx="432">
                  <c:v>38656.0</c:v>
                </c:pt>
                <c:pt idx="433">
                  <c:v>38657.0</c:v>
                </c:pt>
                <c:pt idx="434">
                  <c:v>38658.0</c:v>
                </c:pt>
                <c:pt idx="435">
                  <c:v>38659.0</c:v>
                </c:pt>
                <c:pt idx="436">
                  <c:v>38660.0</c:v>
                </c:pt>
                <c:pt idx="437">
                  <c:v>38661.0</c:v>
                </c:pt>
                <c:pt idx="438">
                  <c:v>38662.0</c:v>
                </c:pt>
                <c:pt idx="439">
                  <c:v>38663.0</c:v>
                </c:pt>
                <c:pt idx="440">
                  <c:v>38664.0</c:v>
                </c:pt>
                <c:pt idx="441">
                  <c:v>38665.0</c:v>
                </c:pt>
                <c:pt idx="442">
                  <c:v>38666.0</c:v>
                </c:pt>
                <c:pt idx="443">
                  <c:v>38667.0</c:v>
                </c:pt>
                <c:pt idx="444">
                  <c:v>38668.0</c:v>
                </c:pt>
                <c:pt idx="445">
                  <c:v>38669.0</c:v>
                </c:pt>
                <c:pt idx="446">
                  <c:v>38670.0</c:v>
                </c:pt>
                <c:pt idx="447">
                  <c:v>38671.0</c:v>
                </c:pt>
                <c:pt idx="448">
                  <c:v>38672.0</c:v>
                </c:pt>
                <c:pt idx="449">
                  <c:v>38673.0</c:v>
                </c:pt>
                <c:pt idx="450">
                  <c:v>38674.0</c:v>
                </c:pt>
                <c:pt idx="451">
                  <c:v>38675.0</c:v>
                </c:pt>
                <c:pt idx="452">
                  <c:v>38676.0</c:v>
                </c:pt>
                <c:pt idx="453">
                  <c:v>38677.0</c:v>
                </c:pt>
                <c:pt idx="454">
                  <c:v>38678.0</c:v>
                </c:pt>
                <c:pt idx="455">
                  <c:v>38679.0</c:v>
                </c:pt>
                <c:pt idx="456">
                  <c:v>38680.0</c:v>
                </c:pt>
                <c:pt idx="457">
                  <c:v>38681.0</c:v>
                </c:pt>
                <c:pt idx="458">
                  <c:v>38682.0</c:v>
                </c:pt>
                <c:pt idx="459">
                  <c:v>38683.0</c:v>
                </c:pt>
                <c:pt idx="460">
                  <c:v>38684.0</c:v>
                </c:pt>
                <c:pt idx="461">
                  <c:v>38685.0</c:v>
                </c:pt>
                <c:pt idx="462">
                  <c:v>38686.0</c:v>
                </c:pt>
                <c:pt idx="463">
                  <c:v>38687.0</c:v>
                </c:pt>
                <c:pt idx="464">
                  <c:v>38688.0</c:v>
                </c:pt>
                <c:pt idx="465">
                  <c:v>38689.0</c:v>
                </c:pt>
                <c:pt idx="466">
                  <c:v>38690.0</c:v>
                </c:pt>
                <c:pt idx="467">
                  <c:v>38691.0</c:v>
                </c:pt>
                <c:pt idx="468">
                  <c:v>38692.0</c:v>
                </c:pt>
                <c:pt idx="469">
                  <c:v>38693.0</c:v>
                </c:pt>
                <c:pt idx="470">
                  <c:v>38694.0</c:v>
                </c:pt>
                <c:pt idx="471">
                  <c:v>38695.0</c:v>
                </c:pt>
                <c:pt idx="472">
                  <c:v>38696.0</c:v>
                </c:pt>
                <c:pt idx="473">
                  <c:v>38697.0</c:v>
                </c:pt>
                <c:pt idx="474">
                  <c:v>38698.0</c:v>
                </c:pt>
                <c:pt idx="475">
                  <c:v>38699.0</c:v>
                </c:pt>
                <c:pt idx="476">
                  <c:v>38700.0</c:v>
                </c:pt>
                <c:pt idx="477">
                  <c:v>38701.0</c:v>
                </c:pt>
                <c:pt idx="478">
                  <c:v>38702.0</c:v>
                </c:pt>
                <c:pt idx="479">
                  <c:v>38703.0</c:v>
                </c:pt>
                <c:pt idx="480">
                  <c:v>38704.0</c:v>
                </c:pt>
                <c:pt idx="481">
                  <c:v>38705.0</c:v>
                </c:pt>
                <c:pt idx="482">
                  <c:v>38706.0</c:v>
                </c:pt>
                <c:pt idx="483">
                  <c:v>38707.0</c:v>
                </c:pt>
                <c:pt idx="484">
                  <c:v>38708.0</c:v>
                </c:pt>
                <c:pt idx="485">
                  <c:v>38709.0</c:v>
                </c:pt>
                <c:pt idx="486">
                  <c:v>38710.0</c:v>
                </c:pt>
                <c:pt idx="487">
                  <c:v>38711.0</c:v>
                </c:pt>
                <c:pt idx="488">
                  <c:v>38712.0</c:v>
                </c:pt>
                <c:pt idx="489">
                  <c:v>38713.0</c:v>
                </c:pt>
                <c:pt idx="490">
                  <c:v>38714.0</c:v>
                </c:pt>
                <c:pt idx="491">
                  <c:v>38715.0</c:v>
                </c:pt>
                <c:pt idx="492">
                  <c:v>38716.0</c:v>
                </c:pt>
                <c:pt idx="493">
                  <c:v>38717.0</c:v>
                </c:pt>
                <c:pt idx="494">
                  <c:v>38718.0</c:v>
                </c:pt>
                <c:pt idx="495">
                  <c:v>38719.0</c:v>
                </c:pt>
                <c:pt idx="496">
                  <c:v>38720.0</c:v>
                </c:pt>
                <c:pt idx="497">
                  <c:v>38721.0</c:v>
                </c:pt>
                <c:pt idx="498">
                  <c:v>38722.0</c:v>
                </c:pt>
                <c:pt idx="499">
                  <c:v>38723.0</c:v>
                </c:pt>
                <c:pt idx="500">
                  <c:v>38724.0</c:v>
                </c:pt>
                <c:pt idx="501">
                  <c:v>38725.0</c:v>
                </c:pt>
                <c:pt idx="502">
                  <c:v>38726.0</c:v>
                </c:pt>
                <c:pt idx="503">
                  <c:v>38727.0</c:v>
                </c:pt>
                <c:pt idx="504">
                  <c:v>38728.0</c:v>
                </c:pt>
                <c:pt idx="505">
                  <c:v>38729.0</c:v>
                </c:pt>
                <c:pt idx="506">
                  <c:v>38730.0</c:v>
                </c:pt>
                <c:pt idx="507">
                  <c:v>38731.0</c:v>
                </c:pt>
                <c:pt idx="508">
                  <c:v>38732.0</c:v>
                </c:pt>
                <c:pt idx="509">
                  <c:v>38733.0</c:v>
                </c:pt>
                <c:pt idx="510">
                  <c:v>38734.0</c:v>
                </c:pt>
                <c:pt idx="511">
                  <c:v>38735.0</c:v>
                </c:pt>
                <c:pt idx="512">
                  <c:v>38736.0</c:v>
                </c:pt>
                <c:pt idx="513">
                  <c:v>38737.0</c:v>
                </c:pt>
                <c:pt idx="514">
                  <c:v>38738.0</c:v>
                </c:pt>
                <c:pt idx="515">
                  <c:v>38739.0</c:v>
                </c:pt>
                <c:pt idx="516">
                  <c:v>38740.0</c:v>
                </c:pt>
                <c:pt idx="517">
                  <c:v>38741.0</c:v>
                </c:pt>
                <c:pt idx="518">
                  <c:v>38742.0</c:v>
                </c:pt>
                <c:pt idx="519">
                  <c:v>38743.0</c:v>
                </c:pt>
                <c:pt idx="520">
                  <c:v>38744.0</c:v>
                </c:pt>
                <c:pt idx="521">
                  <c:v>38745.0</c:v>
                </c:pt>
                <c:pt idx="522">
                  <c:v>38746.0</c:v>
                </c:pt>
                <c:pt idx="523">
                  <c:v>38747.0</c:v>
                </c:pt>
                <c:pt idx="524">
                  <c:v>38748.0</c:v>
                </c:pt>
                <c:pt idx="525">
                  <c:v>38749.0</c:v>
                </c:pt>
                <c:pt idx="526">
                  <c:v>38750.0</c:v>
                </c:pt>
                <c:pt idx="527">
                  <c:v>38751.0</c:v>
                </c:pt>
                <c:pt idx="528">
                  <c:v>38752.0</c:v>
                </c:pt>
                <c:pt idx="529">
                  <c:v>38753.0</c:v>
                </c:pt>
                <c:pt idx="530">
                  <c:v>38754.0</c:v>
                </c:pt>
                <c:pt idx="531">
                  <c:v>38755.0</c:v>
                </c:pt>
                <c:pt idx="532">
                  <c:v>38756.0</c:v>
                </c:pt>
                <c:pt idx="533">
                  <c:v>38757.0</c:v>
                </c:pt>
                <c:pt idx="534">
                  <c:v>38758.0</c:v>
                </c:pt>
                <c:pt idx="535">
                  <c:v>38759.0</c:v>
                </c:pt>
                <c:pt idx="536">
                  <c:v>38760.0</c:v>
                </c:pt>
                <c:pt idx="537">
                  <c:v>38761.0</c:v>
                </c:pt>
                <c:pt idx="538">
                  <c:v>38762.0</c:v>
                </c:pt>
                <c:pt idx="539">
                  <c:v>38763.0</c:v>
                </c:pt>
                <c:pt idx="540">
                  <c:v>38764.0</c:v>
                </c:pt>
                <c:pt idx="541">
                  <c:v>38765.0</c:v>
                </c:pt>
                <c:pt idx="542">
                  <c:v>38766.0</c:v>
                </c:pt>
                <c:pt idx="543">
                  <c:v>38767.0</c:v>
                </c:pt>
                <c:pt idx="544">
                  <c:v>38768.0</c:v>
                </c:pt>
                <c:pt idx="545">
                  <c:v>38769.0</c:v>
                </c:pt>
                <c:pt idx="546">
                  <c:v>38770.0</c:v>
                </c:pt>
                <c:pt idx="547">
                  <c:v>38771.0</c:v>
                </c:pt>
                <c:pt idx="548">
                  <c:v>38772.0</c:v>
                </c:pt>
                <c:pt idx="549">
                  <c:v>38773.0</c:v>
                </c:pt>
                <c:pt idx="550">
                  <c:v>38774.0</c:v>
                </c:pt>
                <c:pt idx="551">
                  <c:v>38775.0</c:v>
                </c:pt>
                <c:pt idx="552">
                  <c:v>38776.0</c:v>
                </c:pt>
                <c:pt idx="553">
                  <c:v>38777.0</c:v>
                </c:pt>
                <c:pt idx="554">
                  <c:v>38778.0</c:v>
                </c:pt>
                <c:pt idx="555">
                  <c:v>38779.0</c:v>
                </c:pt>
                <c:pt idx="556">
                  <c:v>38780.0</c:v>
                </c:pt>
                <c:pt idx="557">
                  <c:v>38781.0</c:v>
                </c:pt>
                <c:pt idx="558">
                  <c:v>38782.0</c:v>
                </c:pt>
                <c:pt idx="559">
                  <c:v>38783.0</c:v>
                </c:pt>
                <c:pt idx="560">
                  <c:v>38784.0</c:v>
                </c:pt>
                <c:pt idx="561">
                  <c:v>38785.0</c:v>
                </c:pt>
                <c:pt idx="562">
                  <c:v>38786.0</c:v>
                </c:pt>
                <c:pt idx="563">
                  <c:v>38787.0</c:v>
                </c:pt>
                <c:pt idx="564">
                  <c:v>38788.0</c:v>
                </c:pt>
                <c:pt idx="565">
                  <c:v>38789.0</c:v>
                </c:pt>
                <c:pt idx="566">
                  <c:v>38790.0</c:v>
                </c:pt>
                <c:pt idx="567">
                  <c:v>38791.0</c:v>
                </c:pt>
                <c:pt idx="568">
                  <c:v>38792.0</c:v>
                </c:pt>
                <c:pt idx="569">
                  <c:v>38793.0</c:v>
                </c:pt>
                <c:pt idx="570">
                  <c:v>38794.0</c:v>
                </c:pt>
                <c:pt idx="571">
                  <c:v>38795.0</c:v>
                </c:pt>
                <c:pt idx="572">
                  <c:v>38796.0</c:v>
                </c:pt>
                <c:pt idx="573">
                  <c:v>38797.0</c:v>
                </c:pt>
                <c:pt idx="574">
                  <c:v>38798.0</c:v>
                </c:pt>
                <c:pt idx="575">
                  <c:v>38799.0</c:v>
                </c:pt>
                <c:pt idx="576">
                  <c:v>38800.0</c:v>
                </c:pt>
                <c:pt idx="577">
                  <c:v>38801.0</c:v>
                </c:pt>
                <c:pt idx="578">
                  <c:v>38802.0</c:v>
                </c:pt>
                <c:pt idx="579">
                  <c:v>38803.0</c:v>
                </c:pt>
                <c:pt idx="580">
                  <c:v>38804.0</c:v>
                </c:pt>
                <c:pt idx="581">
                  <c:v>38805.0</c:v>
                </c:pt>
                <c:pt idx="582">
                  <c:v>38806.0</c:v>
                </c:pt>
                <c:pt idx="583">
                  <c:v>38807.0</c:v>
                </c:pt>
                <c:pt idx="584">
                  <c:v>38808.0</c:v>
                </c:pt>
                <c:pt idx="585">
                  <c:v>38809.0</c:v>
                </c:pt>
                <c:pt idx="586">
                  <c:v>38810.0</c:v>
                </c:pt>
                <c:pt idx="587">
                  <c:v>38811.0</c:v>
                </c:pt>
                <c:pt idx="588">
                  <c:v>38812.0</c:v>
                </c:pt>
                <c:pt idx="589">
                  <c:v>38813.0</c:v>
                </c:pt>
                <c:pt idx="590">
                  <c:v>38814.0</c:v>
                </c:pt>
                <c:pt idx="591">
                  <c:v>38815.0</c:v>
                </c:pt>
                <c:pt idx="592">
                  <c:v>38816.0</c:v>
                </c:pt>
                <c:pt idx="593">
                  <c:v>38817.0</c:v>
                </c:pt>
                <c:pt idx="594">
                  <c:v>38818.0</c:v>
                </c:pt>
                <c:pt idx="595">
                  <c:v>38819.0</c:v>
                </c:pt>
                <c:pt idx="596">
                  <c:v>38820.0</c:v>
                </c:pt>
                <c:pt idx="597">
                  <c:v>38821.0</c:v>
                </c:pt>
                <c:pt idx="598">
                  <c:v>38822.0</c:v>
                </c:pt>
                <c:pt idx="599">
                  <c:v>38823.0</c:v>
                </c:pt>
                <c:pt idx="600">
                  <c:v>38824.0</c:v>
                </c:pt>
                <c:pt idx="601">
                  <c:v>38825.0</c:v>
                </c:pt>
                <c:pt idx="602">
                  <c:v>38826.0</c:v>
                </c:pt>
                <c:pt idx="603">
                  <c:v>38827.0</c:v>
                </c:pt>
                <c:pt idx="604">
                  <c:v>38828.0</c:v>
                </c:pt>
                <c:pt idx="605">
                  <c:v>38829.0</c:v>
                </c:pt>
                <c:pt idx="606">
                  <c:v>38830.0</c:v>
                </c:pt>
                <c:pt idx="607">
                  <c:v>38831.0</c:v>
                </c:pt>
                <c:pt idx="608">
                  <c:v>38832.0</c:v>
                </c:pt>
                <c:pt idx="609">
                  <c:v>38833.0</c:v>
                </c:pt>
                <c:pt idx="610">
                  <c:v>38834.0</c:v>
                </c:pt>
                <c:pt idx="611">
                  <c:v>38835.0</c:v>
                </c:pt>
                <c:pt idx="612">
                  <c:v>38836.0</c:v>
                </c:pt>
                <c:pt idx="613">
                  <c:v>38837.0</c:v>
                </c:pt>
                <c:pt idx="614">
                  <c:v>38838.0</c:v>
                </c:pt>
                <c:pt idx="615">
                  <c:v>38839.0</c:v>
                </c:pt>
                <c:pt idx="616">
                  <c:v>38840.0</c:v>
                </c:pt>
                <c:pt idx="617">
                  <c:v>38841.0</c:v>
                </c:pt>
                <c:pt idx="618">
                  <c:v>38842.0</c:v>
                </c:pt>
                <c:pt idx="619">
                  <c:v>38843.0</c:v>
                </c:pt>
                <c:pt idx="620">
                  <c:v>38844.0</c:v>
                </c:pt>
                <c:pt idx="621">
                  <c:v>38845.0</c:v>
                </c:pt>
                <c:pt idx="622">
                  <c:v>38846.0</c:v>
                </c:pt>
                <c:pt idx="623">
                  <c:v>38847.0</c:v>
                </c:pt>
                <c:pt idx="624">
                  <c:v>38848.0</c:v>
                </c:pt>
                <c:pt idx="625">
                  <c:v>38849.0</c:v>
                </c:pt>
                <c:pt idx="626">
                  <c:v>38850.0</c:v>
                </c:pt>
                <c:pt idx="627">
                  <c:v>38851.0</c:v>
                </c:pt>
                <c:pt idx="628">
                  <c:v>38852.0</c:v>
                </c:pt>
                <c:pt idx="629">
                  <c:v>38853.0</c:v>
                </c:pt>
                <c:pt idx="630">
                  <c:v>38854.0</c:v>
                </c:pt>
                <c:pt idx="631">
                  <c:v>38855.0</c:v>
                </c:pt>
                <c:pt idx="632">
                  <c:v>38856.0</c:v>
                </c:pt>
                <c:pt idx="633">
                  <c:v>38857.0</c:v>
                </c:pt>
                <c:pt idx="634">
                  <c:v>38858.0</c:v>
                </c:pt>
                <c:pt idx="635">
                  <c:v>38859.0</c:v>
                </c:pt>
                <c:pt idx="636">
                  <c:v>38860.0</c:v>
                </c:pt>
                <c:pt idx="637">
                  <c:v>38861.0</c:v>
                </c:pt>
                <c:pt idx="638">
                  <c:v>38862.0</c:v>
                </c:pt>
                <c:pt idx="639">
                  <c:v>38863.0</c:v>
                </c:pt>
                <c:pt idx="640">
                  <c:v>38864.0</c:v>
                </c:pt>
                <c:pt idx="641">
                  <c:v>38865.0</c:v>
                </c:pt>
                <c:pt idx="642">
                  <c:v>38866.0</c:v>
                </c:pt>
                <c:pt idx="643">
                  <c:v>38867.0</c:v>
                </c:pt>
                <c:pt idx="644">
                  <c:v>38868.0</c:v>
                </c:pt>
                <c:pt idx="645">
                  <c:v>38869.0</c:v>
                </c:pt>
                <c:pt idx="646">
                  <c:v>38870.0</c:v>
                </c:pt>
                <c:pt idx="647">
                  <c:v>38871.0</c:v>
                </c:pt>
                <c:pt idx="648">
                  <c:v>38872.0</c:v>
                </c:pt>
                <c:pt idx="649">
                  <c:v>38873.0</c:v>
                </c:pt>
                <c:pt idx="650">
                  <c:v>38874.0</c:v>
                </c:pt>
                <c:pt idx="651">
                  <c:v>38875.0</c:v>
                </c:pt>
                <c:pt idx="652">
                  <c:v>38876.0</c:v>
                </c:pt>
                <c:pt idx="653">
                  <c:v>38877.0</c:v>
                </c:pt>
                <c:pt idx="654">
                  <c:v>38878.0</c:v>
                </c:pt>
                <c:pt idx="655">
                  <c:v>38879.0</c:v>
                </c:pt>
                <c:pt idx="656">
                  <c:v>38880.0</c:v>
                </c:pt>
                <c:pt idx="657">
                  <c:v>38881.0</c:v>
                </c:pt>
                <c:pt idx="658">
                  <c:v>38882.0</c:v>
                </c:pt>
                <c:pt idx="659">
                  <c:v>38883.0</c:v>
                </c:pt>
                <c:pt idx="660">
                  <c:v>38884.0</c:v>
                </c:pt>
                <c:pt idx="661">
                  <c:v>38885.0</c:v>
                </c:pt>
                <c:pt idx="662">
                  <c:v>38886.0</c:v>
                </c:pt>
                <c:pt idx="663">
                  <c:v>38887.0</c:v>
                </c:pt>
                <c:pt idx="664">
                  <c:v>38888.0</c:v>
                </c:pt>
                <c:pt idx="665">
                  <c:v>38889.0</c:v>
                </c:pt>
                <c:pt idx="666">
                  <c:v>38890.0</c:v>
                </c:pt>
                <c:pt idx="667">
                  <c:v>38891.0</c:v>
                </c:pt>
                <c:pt idx="668">
                  <c:v>38892.0</c:v>
                </c:pt>
                <c:pt idx="669">
                  <c:v>38893.0</c:v>
                </c:pt>
                <c:pt idx="670">
                  <c:v>38894.0</c:v>
                </c:pt>
                <c:pt idx="671">
                  <c:v>38895.0</c:v>
                </c:pt>
                <c:pt idx="672">
                  <c:v>38896.0</c:v>
                </c:pt>
                <c:pt idx="673">
                  <c:v>38897.0</c:v>
                </c:pt>
                <c:pt idx="674">
                  <c:v>38898.0</c:v>
                </c:pt>
                <c:pt idx="675">
                  <c:v>38899.0</c:v>
                </c:pt>
                <c:pt idx="676">
                  <c:v>38900.0</c:v>
                </c:pt>
                <c:pt idx="677">
                  <c:v>38901.0</c:v>
                </c:pt>
                <c:pt idx="678">
                  <c:v>38902.0</c:v>
                </c:pt>
                <c:pt idx="679">
                  <c:v>38903.0</c:v>
                </c:pt>
                <c:pt idx="680">
                  <c:v>38904.0</c:v>
                </c:pt>
                <c:pt idx="681">
                  <c:v>38905.0</c:v>
                </c:pt>
                <c:pt idx="682">
                  <c:v>38906.0</c:v>
                </c:pt>
                <c:pt idx="683">
                  <c:v>38907.0</c:v>
                </c:pt>
                <c:pt idx="684">
                  <c:v>38908.0</c:v>
                </c:pt>
                <c:pt idx="685">
                  <c:v>38909.0</c:v>
                </c:pt>
                <c:pt idx="686">
                  <c:v>38910.0</c:v>
                </c:pt>
                <c:pt idx="687">
                  <c:v>38911.0</c:v>
                </c:pt>
                <c:pt idx="688">
                  <c:v>38912.0</c:v>
                </c:pt>
                <c:pt idx="689">
                  <c:v>38913.0</c:v>
                </c:pt>
                <c:pt idx="690">
                  <c:v>38914.0</c:v>
                </c:pt>
                <c:pt idx="691">
                  <c:v>38915.0</c:v>
                </c:pt>
                <c:pt idx="692">
                  <c:v>38916.0</c:v>
                </c:pt>
                <c:pt idx="693">
                  <c:v>38917.0</c:v>
                </c:pt>
                <c:pt idx="694">
                  <c:v>38918.0</c:v>
                </c:pt>
                <c:pt idx="695">
                  <c:v>38919.0</c:v>
                </c:pt>
                <c:pt idx="696">
                  <c:v>38920.0</c:v>
                </c:pt>
                <c:pt idx="697">
                  <c:v>38921.0</c:v>
                </c:pt>
                <c:pt idx="698">
                  <c:v>38922.0</c:v>
                </c:pt>
                <c:pt idx="699">
                  <c:v>38923.0</c:v>
                </c:pt>
                <c:pt idx="700">
                  <c:v>38924.0</c:v>
                </c:pt>
                <c:pt idx="701">
                  <c:v>38925.0</c:v>
                </c:pt>
                <c:pt idx="702">
                  <c:v>38926.0</c:v>
                </c:pt>
                <c:pt idx="703">
                  <c:v>38927.0</c:v>
                </c:pt>
                <c:pt idx="704">
                  <c:v>38928.0</c:v>
                </c:pt>
                <c:pt idx="705">
                  <c:v>38929.0</c:v>
                </c:pt>
                <c:pt idx="706">
                  <c:v>38930.0</c:v>
                </c:pt>
                <c:pt idx="707">
                  <c:v>38931.0</c:v>
                </c:pt>
                <c:pt idx="708">
                  <c:v>38932.0</c:v>
                </c:pt>
                <c:pt idx="709">
                  <c:v>38933.0</c:v>
                </c:pt>
                <c:pt idx="710">
                  <c:v>38934.0</c:v>
                </c:pt>
                <c:pt idx="711">
                  <c:v>38935.0</c:v>
                </c:pt>
                <c:pt idx="712">
                  <c:v>38936.0</c:v>
                </c:pt>
                <c:pt idx="713">
                  <c:v>38937.0</c:v>
                </c:pt>
                <c:pt idx="714">
                  <c:v>38938.0</c:v>
                </c:pt>
                <c:pt idx="715">
                  <c:v>38939.0</c:v>
                </c:pt>
                <c:pt idx="716">
                  <c:v>38940.0</c:v>
                </c:pt>
                <c:pt idx="717">
                  <c:v>38941.0</c:v>
                </c:pt>
                <c:pt idx="718">
                  <c:v>38942.0</c:v>
                </c:pt>
                <c:pt idx="719">
                  <c:v>38943.0</c:v>
                </c:pt>
                <c:pt idx="720">
                  <c:v>38944.0</c:v>
                </c:pt>
                <c:pt idx="721">
                  <c:v>38945.0</c:v>
                </c:pt>
                <c:pt idx="722">
                  <c:v>38946.0</c:v>
                </c:pt>
                <c:pt idx="723">
                  <c:v>38947.0</c:v>
                </c:pt>
                <c:pt idx="724">
                  <c:v>38948.0</c:v>
                </c:pt>
                <c:pt idx="725">
                  <c:v>38949.0</c:v>
                </c:pt>
                <c:pt idx="726">
                  <c:v>38950.0</c:v>
                </c:pt>
                <c:pt idx="727">
                  <c:v>38951.0</c:v>
                </c:pt>
                <c:pt idx="728">
                  <c:v>38952.0</c:v>
                </c:pt>
                <c:pt idx="729">
                  <c:v>38953.0</c:v>
                </c:pt>
                <c:pt idx="730">
                  <c:v>38954.0</c:v>
                </c:pt>
                <c:pt idx="731">
                  <c:v>38955.0</c:v>
                </c:pt>
                <c:pt idx="732">
                  <c:v>38956.0</c:v>
                </c:pt>
                <c:pt idx="733">
                  <c:v>38957.0</c:v>
                </c:pt>
                <c:pt idx="734">
                  <c:v>38958.0</c:v>
                </c:pt>
                <c:pt idx="735">
                  <c:v>38959.0</c:v>
                </c:pt>
                <c:pt idx="736">
                  <c:v>38960.0</c:v>
                </c:pt>
                <c:pt idx="737">
                  <c:v>38961.0</c:v>
                </c:pt>
                <c:pt idx="738">
                  <c:v>38962.0</c:v>
                </c:pt>
                <c:pt idx="739">
                  <c:v>38963.0</c:v>
                </c:pt>
                <c:pt idx="740">
                  <c:v>38964.0</c:v>
                </c:pt>
                <c:pt idx="741">
                  <c:v>38965.0</c:v>
                </c:pt>
                <c:pt idx="742">
                  <c:v>38966.0</c:v>
                </c:pt>
                <c:pt idx="743">
                  <c:v>38967.0</c:v>
                </c:pt>
                <c:pt idx="744">
                  <c:v>38968.0</c:v>
                </c:pt>
                <c:pt idx="745">
                  <c:v>38969.0</c:v>
                </c:pt>
                <c:pt idx="746">
                  <c:v>38970.0</c:v>
                </c:pt>
                <c:pt idx="747">
                  <c:v>38971.0</c:v>
                </c:pt>
                <c:pt idx="748">
                  <c:v>38972.0</c:v>
                </c:pt>
                <c:pt idx="749">
                  <c:v>38973.0</c:v>
                </c:pt>
                <c:pt idx="750">
                  <c:v>38974.0</c:v>
                </c:pt>
                <c:pt idx="751">
                  <c:v>38975.0</c:v>
                </c:pt>
                <c:pt idx="752">
                  <c:v>38976.0</c:v>
                </c:pt>
                <c:pt idx="753">
                  <c:v>38977.0</c:v>
                </c:pt>
                <c:pt idx="754">
                  <c:v>38978.0</c:v>
                </c:pt>
                <c:pt idx="755">
                  <c:v>38979.0</c:v>
                </c:pt>
                <c:pt idx="756">
                  <c:v>38980.0</c:v>
                </c:pt>
                <c:pt idx="757">
                  <c:v>38981.0</c:v>
                </c:pt>
                <c:pt idx="758">
                  <c:v>38982.0</c:v>
                </c:pt>
                <c:pt idx="759">
                  <c:v>38983.0</c:v>
                </c:pt>
                <c:pt idx="760">
                  <c:v>38984.0</c:v>
                </c:pt>
                <c:pt idx="761">
                  <c:v>38985.0</c:v>
                </c:pt>
                <c:pt idx="762">
                  <c:v>38986.0</c:v>
                </c:pt>
                <c:pt idx="763">
                  <c:v>38987.0</c:v>
                </c:pt>
                <c:pt idx="764">
                  <c:v>38988.0</c:v>
                </c:pt>
                <c:pt idx="765">
                  <c:v>38989.0</c:v>
                </c:pt>
                <c:pt idx="766">
                  <c:v>38990.0</c:v>
                </c:pt>
                <c:pt idx="767">
                  <c:v>38991.0</c:v>
                </c:pt>
                <c:pt idx="768">
                  <c:v>38992.0</c:v>
                </c:pt>
                <c:pt idx="769">
                  <c:v>38993.0</c:v>
                </c:pt>
                <c:pt idx="770">
                  <c:v>38994.0</c:v>
                </c:pt>
                <c:pt idx="771">
                  <c:v>38995.0</c:v>
                </c:pt>
                <c:pt idx="772">
                  <c:v>38996.0</c:v>
                </c:pt>
                <c:pt idx="773">
                  <c:v>38997.0</c:v>
                </c:pt>
                <c:pt idx="774">
                  <c:v>38998.0</c:v>
                </c:pt>
                <c:pt idx="775">
                  <c:v>38999.0</c:v>
                </c:pt>
                <c:pt idx="776">
                  <c:v>39000.0</c:v>
                </c:pt>
                <c:pt idx="777">
                  <c:v>39001.0</c:v>
                </c:pt>
                <c:pt idx="778">
                  <c:v>39002.0</c:v>
                </c:pt>
                <c:pt idx="779">
                  <c:v>39003.0</c:v>
                </c:pt>
                <c:pt idx="780">
                  <c:v>39004.0</c:v>
                </c:pt>
                <c:pt idx="781">
                  <c:v>39005.0</c:v>
                </c:pt>
                <c:pt idx="782">
                  <c:v>39006.0</c:v>
                </c:pt>
                <c:pt idx="783">
                  <c:v>39007.0</c:v>
                </c:pt>
                <c:pt idx="784">
                  <c:v>39008.0</c:v>
                </c:pt>
                <c:pt idx="785">
                  <c:v>39009.0</c:v>
                </c:pt>
                <c:pt idx="786">
                  <c:v>39010.0</c:v>
                </c:pt>
                <c:pt idx="787">
                  <c:v>39011.0</c:v>
                </c:pt>
                <c:pt idx="788">
                  <c:v>39012.0</c:v>
                </c:pt>
                <c:pt idx="789">
                  <c:v>39013.0</c:v>
                </c:pt>
                <c:pt idx="790">
                  <c:v>39014.0</c:v>
                </c:pt>
                <c:pt idx="791">
                  <c:v>39015.0</c:v>
                </c:pt>
                <c:pt idx="792">
                  <c:v>39016.0</c:v>
                </c:pt>
                <c:pt idx="793">
                  <c:v>39017.0</c:v>
                </c:pt>
                <c:pt idx="794">
                  <c:v>39018.0</c:v>
                </c:pt>
                <c:pt idx="795">
                  <c:v>39019.0</c:v>
                </c:pt>
                <c:pt idx="796">
                  <c:v>39020.0</c:v>
                </c:pt>
                <c:pt idx="797">
                  <c:v>39021.0</c:v>
                </c:pt>
                <c:pt idx="798">
                  <c:v>39022.0</c:v>
                </c:pt>
                <c:pt idx="799">
                  <c:v>39023.0</c:v>
                </c:pt>
                <c:pt idx="800">
                  <c:v>39024.0</c:v>
                </c:pt>
                <c:pt idx="801">
                  <c:v>39025.0</c:v>
                </c:pt>
                <c:pt idx="802">
                  <c:v>39026.0</c:v>
                </c:pt>
                <c:pt idx="803">
                  <c:v>39027.0</c:v>
                </c:pt>
                <c:pt idx="804">
                  <c:v>39028.0</c:v>
                </c:pt>
                <c:pt idx="805">
                  <c:v>39029.0</c:v>
                </c:pt>
                <c:pt idx="806">
                  <c:v>39030.0</c:v>
                </c:pt>
                <c:pt idx="807">
                  <c:v>39031.0</c:v>
                </c:pt>
                <c:pt idx="808">
                  <c:v>39032.0</c:v>
                </c:pt>
                <c:pt idx="809">
                  <c:v>39033.0</c:v>
                </c:pt>
                <c:pt idx="810">
                  <c:v>39034.0</c:v>
                </c:pt>
                <c:pt idx="811">
                  <c:v>39035.0</c:v>
                </c:pt>
                <c:pt idx="812">
                  <c:v>39036.0</c:v>
                </c:pt>
                <c:pt idx="813">
                  <c:v>39037.0</c:v>
                </c:pt>
                <c:pt idx="814">
                  <c:v>39038.0</c:v>
                </c:pt>
                <c:pt idx="815">
                  <c:v>39039.0</c:v>
                </c:pt>
                <c:pt idx="816">
                  <c:v>39040.0</c:v>
                </c:pt>
                <c:pt idx="817">
                  <c:v>39041.0</c:v>
                </c:pt>
                <c:pt idx="818">
                  <c:v>39042.0</c:v>
                </c:pt>
                <c:pt idx="819">
                  <c:v>39043.0</c:v>
                </c:pt>
                <c:pt idx="820">
                  <c:v>39044.0</c:v>
                </c:pt>
                <c:pt idx="821">
                  <c:v>39045.0</c:v>
                </c:pt>
                <c:pt idx="822">
                  <c:v>39046.0</c:v>
                </c:pt>
                <c:pt idx="823">
                  <c:v>39047.0</c:v>
                </c:pt>
                <c:pt idx="824">
                  <c:v>39048.0</c:v>
                </c:pt>
                <c:pt idx="825">
                  <c:v>39049.0</c:v>
                </c:pt>
                <c:pt idx="826">
                  <c:v>39050.0</c:v>
                </c:pt>
                <c:pt idx="827">
                  <c:v>39051.0</c:v>
                </c:pt>
                <c:pt idx="828">
                  <c:v>39052.0</c:v>
                </c:pt>
                <c:pt idx="829">
                  <c:v>39053.0</c:v>
                </c:pt>
                <c:pt idx="830">
                  <c:v>39054.0</c:v>
                </c:pt>
                <c:pt idx="831">
                  <c:v>39055.0</c:v>
                </c:pt>
                <c:pt idx="832">
                  <c:v>39056.0</c:v>
                </c:pt>
                <c:pt idx="833">
                  <c:v>39057.0</c:v>
                </c:pt>
                <c:pt idx="834">
                  <c:v>39058.0</c:v>
                </c:pt>
                <c:pt idx="835">
                  <c:v>39059.0</c:v>
                </c:pt>
                <c:pt idx="836">
                  <c:v>39060.0</c:v>
                </c:pt>
                <c:pt idx="837">
                  <c:v>39061.0</c:v>
                </c:pt>
                <c:pt idx="838">
                  <c:v>39062.0</c:v>
                </c:pt>
                <c:pt idx="839">
                  <c:v>39063.0</c:v>
                </c:pt>
                <c:pt idx="840">
                  <c:v>39064.0</c:v>
                </c:pt>
                <c:pt idx="841">
                  <c:v>39065.0</c:v>
                </c:pt>
                <c:pt idx="842">
                  <c:v>39066.0</c:v>
                </c:pt>
                <c:pt idx="843">
                  <c:v>39067.0</c:v>
                </c:pt>
                <c:pt idx="844">
                  <c:v>39068.0</c:v>
                </c:pt>
                <c:pt idx="845">
                  <c:v>39069.0</c:v>
                </c:pt>
                <c:pt idx="846">
                  <c:v>39070.0</c:v>
                </c:pt>
                <c:pt idx="847">
                  <c:v>39071.0</c:v>
                </c:pt>
                <c:pt idx="848">
                  <c:v>39072.0</c:v>
                </c:pt>
                <c:pt idx="849">
                  <c:v>39073.0</c:v>
                </c:pt>
                <c:pt idx="850">
                  <c:v>39074.0</c:v>
                </c:pt>
                <c:pt idx="851">
                  <c:v>39075.0</c:v>
                </c:pt>
                <c:pt idx="852">
                  <c:v>39076.0</c:v>
                </c:pt>
                <c:pt idx="853">
                  <c:v>39077.0</c:v>
                </c:pt>
                <c:pt idx="854">
                  <c:v>39078.0</c:v>
                </c:pt>
                <c:pt idx="855">
                  <c:v>39079.0</c:v>
                </c:pt>
                <c:pt idx="856">
                  <c:v>39080.0</c:v>
                </c:pt>
                <c:pt idx="857">
                  <c:v>39081.0</c:v>
                </c:pt>
                <c:pt idx="858">
                  <c:v>39082.0</c:v>
                </c:pt>
                <c:pt idx="859">
                  <c:v>39083.0</c:v>
                </c:pt>
                <c:pt idx="860">
                  <c:v>39084.0</c:v>
                </c:pt>
                <c:pt idx="861">
                  <c:v>39085.0</c:v>
                </c:pt>
                <c:pt idx="862">
                  <c:v>39086.0</c:v>
                </c:pt>
                <c:pt idx="863">
                  <c:v>39087.0</c:v>
                </c:pt>
                <c:pt idx="864">
                  <c:v>39088.0</c:v>
                </c:pt>
                <c:pt idx="865">
                  <c:v>39089.0</c:v>
                </c:pt>
                <c:pt idx="866">
                  <c:v>39090.0</c:v>
                </c:pt>
                <c:pt idx="867">
                  <c:v>39091.0</c:v>
                </c:pt>
                <c:pt idx="868">
                  <c:v>39092.0</c:v>
                </c:pt>
                <c:pt idx="869">
                  <c:v>39093.0</c:v>
                </c:pt>
                <c:pt idx="870">
                  <c:v>39094.0</c:v>
                </c:pt>
                <c:pt idx="871">
                  <c:v>39095.0</c:v>
                </c:pt>
                <c:pt idx="872">
                  <c:v>39096.0</c:v>
                </c:pt>
                <c:pt idx="873">
                  <c:v>39097.0</c:v>
                </c:pt>
                <c:pt idx="874">
                  <c:v>39098.0</c:v>
                </c:pt>
                <c:pt idx="875">
                  <c:v>39099.0</c:v>
                </c:pt>
                <c:pt idx="876">
                  <c:v>39100.0</c:v>
                </c:pt>
                <c:pt idx="877">
                  <c:v>39101.0</c:v>
                </c:pt>
                <c:pt idx="878">
                  <c:v>39102.0</c:v>
                </c:pt>
                <c:pt idx="879">
                  <c:v>39103.0</c:v>
                </c:pt>
                <c:pt idx="880">
                  <c:v>39104.0</c:v>
                </c:pt>
                <c:pt idx="881">
                  <c:v>39105.0</c:v>
                </c:pt>
                <c:pt idx="882">
                  <c:v>39106.0</c:v>
                </c:pt>
                <c:pt idx="883">
                  <c:v>39107.0</c:v>
                </c:pt>
                <c:pt idx="884">
                  <c:v>39108.0</c:v>
                </c:pt>
                <c:pt idx="885">
                  <c:v>39109.0</c:v>
                </c:pt>
                <c:pt idx="886">
                  <c:v>39110.0</c:v>
                </c:pt>
                <c:pt idx="887">
                  <c:v>39111.0</c:v>
                </c:pt>
                <c:pt idx="888">
                  <c:v>39112.0</c:v>
                </c:pt>
                <c:pt idx="889">
                  <c:v>39113.0</c:v>
                </c:pt>
                <c:pt idx="890">
                  <c:v>39114.0</c:v>
                </c:pt>
                <c:pt idx="891">
                  <c:v>39115.0</c:v>
                </c:pt>
                <c:pt idx="892">
                  <c:v>39116.0</c:v>
                </c:pt>
                <c:pt idx="893">
                  <c:v>39117.0</c:v>
                </c:pt>
                <c:pt idx="894">
                  <c:v>39118.0</c:v>
                </c:pt>
                <c:pt idx="895">
                  <c:v>39119.0</c:v>
                </c:pt>
                <c:pt idx="896">
                  <c:v>39120.0</c:v>
                </c:pt>
                <c:pt idx="897">
                  <c:v>39121.0</c:v>
                </c:pt>
                <c:pt idx="898">
                  <c:v>39122.0</c:v>
                </c:pt>
                <c:pt idx="899">
                  <c:v>39123.0</c:v>
                </c:pt>
                <c:pt idx="900">
                  <c:v>39124.0</c:v>
                </c:pt>
                <c:pt idx="901">
                  <c:v>39125.0</c:v>
                </c:pt>
                <c:pt idx="902">
                  <c:v>39126.0</c:v>
                </c:pt>
                <c:pt idx="903">
                  <c:v>39127.0</c:v>
                </c:pt>
                <c:pt idx="904">
                  <c:v>39128.0</c:v>
                </c:pt>
                <c:pt idx="905">
                  <c:v>39129.0</c:v>
                </c:pt>
                <c:pt idx="906">
                  <c:v>39130.0</c:v>
                </c:pt>
                <c:pt idx="907">
                  <c:v>39131.0</c:v>
                </c:pt>
                <c:pt idx="908">
                  <c:v>39132.0</c:v>
                </c:pt>
                <c:pt idx="909">
                  <c:v>39133.0</c:v>
                </c:pt>
                <c:pt idx="910">
                  <c:v>39134.0</c:v>
                </c:pt>
                <c:pt idx="911">
                  <c:v>39135.0</c:v>
                </c:pt>
                <c:pt idx="912">
                  <c:v>39136.0</c:v>
                </c:pt>
                <c:pt idx="913">
                  <c:v>39137.0</c:v>
                </c:pt>
                <c:pt idx="914">
                  <c:v>39138.0</c:v>
                </c:pt>
                <c:pt idx="915">
                  <c:v>39139.0</c:v>
                </c:pt>
                <c:pt idx="916">
                  <c:v>39140.0</c:v>
                </c:pt>
                <c:pt idx="917">
                  <c:v>39141.0</c:v>
                </c:pt>
                <c:pt idx="918">
                  <c:v>39142.0</c:v>
                </c:pt>
                <c:pt idx="919">
                  <c:v>39143.0</c:v>
                </c:pt>
                <c:pt idx="920">
                  <c:v>39144.0</c:v>
                </c:pt>
                <c:pt idx="921">
                  <c:v>39145.0</c:v>
                </c:pt>
                <c:pt idx="922">
                  <c:v>39146.0</c:v>
                </c:pt>
                <c:pt idx="923">
                  <c:v>39147.0</c:v>
                </c:pt>
                <c:pt idx="924">
                  <c:v>39148.0</c:v>
                </c:pt>
                <c:pt idx="925">
                  <c:v>39149.0</c:v>
                </c:pt>
                <c:pt idx="926">
                  <c:v>39150.0</c:v>
                </c:pt>
                <c:pt idx="927">
                  <c:v>39151.0</c:v>
                </c:pt>
                <c:pt idx="928">
                  <c:v>39152.0</c:v>
                </c:pt>
                <c:pt idx="929">
                  <c:v>39153.0</c:v>
                </c:pt>
                <c:pt idx="930">
                  <c:v>39154.0</c:v>
                </c:pt>
                <c:pt idx="931">
                  <c:v>39155.0</c:v>
                </c:pt>
                <c:pt idx="932">
                  <c:v>39156.0</c:v>
                </c:pt>
                <c:pt idx="933">
                  <c:v>39157.0</c:v>
                </c:pt>
                <c:pt idx="934">
                  <c:v>39158.0</c:v>
                </c:pt>
                <c:pt idx="935">
                  <c:v>39159.0</c:v>
                </c:pt>
                <c:pt idx="936">
                  <c:v>39160.0</c:v>
                </c:pt>
                <c:pt idx="937">
                  <c:v>39161.0</c:v>
                </c:pt>
                <c:pt idx="938">
                  <c:v>39162.0</c:v>
                </c:pt>
                <c:pt idx="939">
                  <c:v>39163.0</c:v>
                </c:pt>
                <c:pt idx="940">
                  <c:v>39164.0</c:v>
                </c:pt>
                <c:pt idx="941">
                  <c:v>39165.0</c:v>
                </c:pt>
                <c:pt idx="942">
                  <c:v>39166.0</c:v>
                </c:pt>
                <c:pt idx="943">
                  <c:v>39167.0</c:v>
                </c:pt>
                <c:pt idx="944">
                  <c:v>39168.0</c:v>
                </c:pt>
                <c:pt idx="945">
                  <c:v>39169.0</c:v>
                </c:pt>
                <c:pt idx="946">
                  <c:v>39170.0</c:v>
                </c:pt>
                <c:pt idx="947">
                  <c:v>39171.0</c:v>
                </c:pt>
                <c:pt idx="948">
                  <c:v>39172.0</c:v>
                </c:pt>
                <c:pt idx="949">
                  <c:v>39173.0</c:v>
                </c:pt>
                <c:pt idx="950">
                  <c:v>39174.0</c:v>
                </c:pt>
                <c:pt idx="951">
                  <c:v>39175.0</c:v>
                </c:pt>
                <c:pt idx="952">
                  <c:v>39176.0</c:v>
                </c:pt>
                <c:pt idx="953">
                  <c:v>39177.0</c:v>
                </c:pt>
                <c:pt idx="954">
                  <c:v>39178.0</c:v>
                </c:pt>
                <c:pt idx="955">
                  <c:v>39179.0</c:v>
                </c:pt>
                <c:pt idx="956">
                  <c:v>39180.0</c:v>
                </c:pt>
                <c:pt idx="957">
                  <c:v>39181.0</c:v>
                </c:pt>
                <c:pt idx="958">
                  <c:v>39182.0</c:v>
                </c:pt>
                <c:pt idx="959">
                  <c:v>39183.0</c:v>
                </c:pt>
                <c:pt idx="960">
                  <c:v>39184.0</c:v>
                </c:pt>
                <c:pt idx="961">
                  <c:v>39185.0</c:v>
                </c:pt>
                <c:pt idx="962">
                  <c:v>39186.0</c:v>
                </c:pt>
                <c:pt idx="963">
                  <c:v>39187.0</c:v>
                </c:pt>
                <c:pt idx="964">
                  <c:v>39188.0</c:v>
                </c:pt>
                <c:pt idx="965">
                  <c:v>39189.0</c:v>
                </c:pt>
                <c:pt idx="966">
                  <c:v>39190.0</c:v>
                </c:pt>
                <c:pt idx="967">
                  <c:v>39191.0</c:v>
                </c:pt>
                <c:pt idx="968">
                  <c:v>39192.0</c:v>
                </c:pt>
                <c:pt idx="969">
                  <c:v>39193.0</c:v>
                </c:pt>
                <c:pt idx="970">
                  <c:v>39194.0</c:v>
                </c:pt>
                <c:pt idx="971">
                  <c:v>39195.0</c:v>
                </c:pt>
                <c:pt idx="972">
                  <c:v>39196.0</c:v>
                </c:pt>
                <c:pt idx="973">
                  <c:v>39197.0</c:v>
                </c:pt>
                <c:pt idx="974">
                  <c:v>39198.0</c:v>
                </c:pt>
                <c:pt idx="975">
                  <c:v>39199.0</c:v>
                </c:pt>
                <c:pt idx="976">
                  <c:v>39200.0</c:v>
                </c:pt>
                <c:pt idx="977">
                  <c:v>39201.0</c:v>
                </c:pt>
                <c:pt idx="978">
                  <c:v>39202.0</c:v>
                </c:pt>
                <c:pt idx="979">
                  <c:v>39203.0</c:v>
                </c:pt>
                <c:pt idx="980">
                  <c:v>39204.0</c:v>
                </c:pt>
                <c:pt idx="981">
                  <c:v>39205.0</c:v>
                </c:pt>
                <c:pt idx="982">
                  <c:v>39206.0</c:v>
                </c:pt>
                <c:pt idx="983">
                  <c:v>39207.0</c:v>
                </c:pt>
                <c:pt idx="984">
                  <c:v>39208.0</c:v>
                </c:pt>
                <c:pt idx="985">
                  <c:v>39209.0</c:v>
                </c:pt>
                <c:pt idx="986">
                  <c:v>39210.0</c:v>
                </c:pt>
                <c:pt idx="987">
                  <c:v>39211.0</c:v>
                </c:pt>
                <c:pt idx="988">
                  <c:v>39212.0</c:v>
                </c:pt>
                <c:pt idx="989">
                  <c:v>39213.0</c:v>
                </c:pt>
                <c:pt idx="990">
                  <c:v>39214.0</c:v>
                </c:pt>
                <c:pt idx="991">
                  <c:v>39215.0</c:v>
                </c:pt>
                <c:pt idx="992">
                  <c:v>39216.0</c:v>
                </c:pt>
                <c:pt idx="993">
                  <c:v>39217.0</c:v>
                </c:pt>
                <c:pt idx="994">
                  <c:v>39218.0</c:v>
                </c:pt>
                <c:pt idx="995">
                  <c:v>39219.0</c:v>
                </c:pt>
                <c:pt idx="996">
                  <c:v>39220.0</c:v>
                </c:pt>
                <c:pt idx="997">
                  <c:v>39221.0</c:v>
                </c:pt>
                <c:pt idx="998">
                  <c:v>39222.0</c:v>
                </c:pt>
                <c:pt idx="999">
                  <c:v>39223.0</c:v>
                </c:pt>
                <c:pt idx="1000">
                  <c:v>39224.0</c:v>
                </c:pt>
                <c:pt idx="1001">
                  <c:v>39225.0</c:v>
                </c:pt>
                <c:pt idx="1002">
                  <c:v>39226.0</c:v>
                </c:pt>
                <c:pt idx="1003">
                  <c:v>39227.0</c:v>
                </c:pt>
                <c:pt idx="1004">
                  <c:v>39228.0</c:v>
                </c:pt>
                <c:pt idx="1005">
                  <c:v>39229.0</c:v>
                </c:pt>
                <c:pt idx="1006">
                  <c:v>39230.0</c:v>
                </c:pt>
                <c:pt idx="1007">
                  <c:v>39231.0</c:v>
                </c:pt>
                <c:pt idx="1008">
                  <c:v>39232.0</c:v>
                </c:pt>
                <c:pt idx="1009">
                  <c:v>39233.0</c:v>
                </c:pt>
                <c:pt idx="1010">
                  <c:v>39234.0</c:v>
                </c:pt>
                <c:pt idx="1011">
                  <c:v>39235.0</c:v>
                </c:pt>
                <c:pt idx="1012">
                  <c:v>39236.0</c:v>
                </c:pt>
                <c:pt idx="1013">
                  <c:v>39237.0</c:v>
                </c:pt>
                <c:pt idx="1014">
                  <c:v>39238.0</c:v>
                </c:pt>
                <c:pt idx="1015">
                  <c:v>39239.0</c:v>
                </c:pt>
                <c:pt idx="1016">
                  <c:v>39240.0</c:v>
                </c:pt>
                <c:pt idx="1017">
                  <c:v>39241.0</c:v>
                </c:pt>
                <c:pt idx="1018">
                  <c:v>39242.0</c:v>
                </c:pt>
                <c:pt idx="1019">
                  <c:v>39243.0</c:v>
                </c:pt>
                <c:pt idx="1020">
                  <c:v>39244.0</c:v>
                </c:pt>
                <c:pt idx="1021">
                  <c:v>39245.0</c:v>
                </c:pt>
                <c:pt idx="1022">
                  <c:v>39246.0</c:v>
                </c:pt>
                <c:pt idx="1023">
                  <c:v>39247.0</c:v>
                </c:pt>
                <c:pt idx="1024">
                  <c:v>39248.0</c:v>
                </c:pt>
                <c:pt idx="1025">
                  <c:v>39249.0</c:v>
                </c:pt>
                <c:pt idx="1026">
                  <c:v>39250.0</c:v>
                </c:pt>
                <c:pt idx="1027">
                  <c:v>39251.0</c:v>
                </c:pt>
                <c:pt idx="1028">
                  <c:v>39252.0</c:v>
                </c:pt>
                <c:pt idx="1029">
                  <c:v>39253.0</c:v>
                </c:pt>
                <c:pt idx="1030">
                  <c:v>39254.0</c:v>
                </c:pt>
                <c:pt idx="1031">
                  <c:v>39255.0</c:v>
                </c:pt>
                <c:pt idx="1032">
                  <c:v>39256.0</c:v>
                </c:pt>
                <c:pt idx="1033">
                  <c:v>39257.0</c:v>
                </c:pt>
                <c:pt idx="1034">
                  <c:v>39258.0</c:v>
                </c:pt>
                <c:pt idx="1035">
                  <c:v>39259.0</c:v>
                </c:pt>
                <c:pt idx="1036">
                  <c:v>39260.0</c:v>
                </c:pt>
                <c:pt idx="1037">
                  <c:v>39261.0</c:v>
                </c:pt>
                <c:pt idx="1038">
                  <c:v>39262.0</c:v>
                </c:pt>
                <c:pt idx="1039">
                  <c:v>39263.0</c:v>
                </c:pt>
                <c:pt idx="1040">
                  <c:v>39264.0</c:v>
                </c:pt>
                <c:pt idx="1041">
                  <c:v>39265.0</c:v>
                </c:pt>
                <c:pt idx="1042">
                  <c:v>39266.0</c:v>
                </c:pt>
                <c:pt idx="1043">
                  <c:v>39267.0</c:v>
                </c:pt>
                <c:pt idx="1044">
                  <c:v>39268.0</c:v>
                </c:pt>
                <c:pt idx="1045">
                  <c:v>39269.0</c:v>
                </c:pt>
                <c:pt idx="1046">
                  <c:v>39270.0</c:v>
                </c:pt>
                <c:pt idx="1047">
                  <c:v>39271.0</c:v>
                </c:pt>
                <c:pt idx="1048">
                  <c:v>39272.0</c:v>
                </c:pt>
                <c:pt idx="1049">
                  <c:v>39273.0</c:v>
                </c:pt>
                <c:pt idx="1050">
                  <c:v>39274.0</c:v>
                </c:pt>
                <c:pt idx="1051">
                  <c:v>39275.0</c:v>
                </c:pt>
                <c:pt idx="1052">
                  <c:v>39276.0</c:v>
                </c:pt>
                <c:pt idx="1053">
                  <c:v>39277.0</c:v>
                </c:pt>
                <c:pt idx="1054">
                  <c:v>39278.0</c:v>
                </c:pt>
                <c:pt idx="1055">
                  <c:v>39279.0</c:v>
                </c:pt>
                <c:pt idx="1056">
                  <c:v>39280.0</c:v>
                </c:pt>
                <c:pt idx="1057">
                  <c:v>39281.0</c:v>
                </c:pt>
                <c:pt idx="1058">
                  <c:v>39282.0</c:v>
                </c:pt>
                <c:pt idx="1059">
                  <c:v>39283.0</c:v>
                </c:pt>
                <c:pt idx="1060">
                  <c:v>39284.0</c:v>
                </c:pt>
                <c:pt idx="1061">
                  <c:v>39285.0</c:v>
                </c:pt>
                <c:pt idx="1062">
                  <c:v>39286.0</c:v>
                </c:pt>
                <c:pt idx="1063">
                  <c:v>39287.0</c:v>
                </c:pt>
                <c:pt idx="1064">
                  <c:v>39288.0</c:v>
                </c:pt>
                <c:pt idx="1065">
                  <c:v>39289.0</c:v>
                </c:pt>
                <c:pt idx="1066">
                  <c:v>39290.0</c:v>
                </c:pt>
                <c:pt idx="1067">
                  <c:v>39291.0</c:v>
                </c:pt>
                <c:pt idx="1068">
                  <c:v>39292.0</c:v>
                </c:pt>
                <c:pt idx="1069">
                  <c:v>39293.0</c:v>
                </c:pt>
                <c:pt idx="1070">
                  <c:v>39294.0</c:v>
                </c:pt>
                <c:pt idx="1071">
                  <c:v>39295.0</c:v>
                </c:pt>
                <c:pt idx="1072">
                  <c:v>39296.0</c:v>
                </c:pt>
                <c:pt idx="1073">
                  <c:v>39297.0</c:v>
                </c:pt>
                <c:pt idx="1074">
                  <c:v>39298.0</c:v>
                </c:pt>
                <c:pt idx="1075">
                  <c:v>39299.0</c:v>
                </c:pt>
                <c:pt idx="1076">
                  <c:v>39300.0</c:v>
                </c:pt>
                <c:pt idx="1077">
                  <c:v>39301.0</c:v>
                </c:pt>
                <c:pt idx="1078">
                  <c:v>39302.0</c:v>
                </c:pt>
                <c:pt idx="1079">
                  <c:v>39303.0</c:v>
                </c:pt>
                <c:pt idx="1080">
                  <c:v>39304.0</c:v>
                </c:pt>
                <c:pt idx="1081">
                  <c:v>39305.0</c:v>
                </c:pt>
                <c:pt idx="1082">
                  <c:v>39306.0</c:v>
                </c:pt>
                <c:pt idx="1083">
                  <c:v>39307.0</c:v>
                </c:pt>
                <c:pt idx="1084">
                  <c:v>39308.0</c:v>
                </c:pt>
                <c:pt idx="1085">
                  <c:v>39309.0</c:v>
                </c:pt>
                <c:pt idx="1086">
                  <c:v>39310.0</c:v>
                </c:pt>
                <c:pt idx="1087">
                  <c:v>39311.0</c:v>
                </c:pt>
                <c:pt idx="1088">
                  <c:v>39312.0</c:v>
                </c:pt>
                <c:pt idx="1089">
                  <c:v>39313.0</c:v>
                </c:pt>
                <c:pt idx="1090">
                  <c:v>39314.0</c:v>
                </c:pt>
                <c:pt idx="1091">
                  <c:v>39315.0</c:v>
                </c:pt>
                <c:pt idx="1092">
                  <c:v>39316.0</c:v>
                </c:pt>
                <c:pt idx="1093">
                  <c:v>39317.0</c:v>
                </c:pt>
                <c:pt idx="1094">
                  <c:v>39318.0</c:v>
                </c:pt>
                <c:pt idx="1095">
                  <c:v>39319.0</c:v>
                </c:pt>
                <c:pt idx="1096">
                  <c:v>39320.0</c:v>
                </c:pt>
                <c:pt idx="1097">
                  <c:v>39321.0</c:v>
                </c:pt>
                <c:pt idx="1098">
                  <c:v>39322.0</c:v>
                </c:pt>
                <c:pt idx="1099">
                  <c:v>39323.0</c:v>
                </c:pt>
                <c:pt idx="1100">
                  <c:v>39324.0</c:v>
                </c:pt>
                <c:pt idx="1101">
                  <c:v>39325.0</c:v>
                </c:pt>
                <c:pt idx="1102">
                  <c:v>39326.0</c:v>
                </c:pt>
                <c:pt idx="1103">
                  <c:v>39327.0</c:v>
                </c:pt>
                <c:pt idx="1104">
                  <c:v>39328.0</c:v>
                </c:pt>
                <c:pt idx="1105">
                  <c:v>39329.0</c:v>
                </c:pt>
                <c:pt idx="1106">
                  <c:v>39330.0</c:v>
                </c:pt>
                <c:pt idx="1107">
                  <c:v>39331.0</c:v>
                </c:pt>
                <c:pt idx="1108">
                  <c:v>39332.0</c:v>
                </c:pt>
                <c:pt idx="1109">
                  <c:v>39333.0</c:v>
                </c:pt>
                <c:pt idx="1110">
                  <c:v>39334.0</c:v>
                </c:pt>
                <c:pt idx="1111">
                  <c:v>39335.0</c:v>
                </c:pt>
                <c:pt idx="1112">
                  <c:v>39336.0</c:v>
                </c:pt>
                <c:pt idx="1113">
                  <c:v>39337.0</c:v>
                </c:pt>
                <c:pt idx="1114">
                  <c:v>39338.0</c:v>
                </c:pt>
                <c:pt idx="1115">
                  <c:v>39339.0</c:v>
                </c:pt>
                <c:pt idx="1116">
                  <c:v>39340.0</c:v>
                </c:pt>
                <c:pt idx="1117">
                  <c:v>39341.0</c:v>
                </c:pt>
                <c:pt idx="1118">
                  <c:v>39342.0</c:v>
                </c:pt>
                <c:pt idx="1119">
                  <c:v>39343.0</c:v>
                </c:pt>
                <c:pt idx="1120">
                  <c:v>39344.0</c:v>
                </c:pt>
                <c:pt idx="1121">
                  <c:v>39345.0</c:v>
                </c:pt>
                <c:pt idx="1122">
                  <c:v>39346.0</c:v>
                </c:pt>
                <c:pt idx="1123">
                  <c:v>39347.0</c:v>
                </c:pt>
                <c:pt idx="1124">
                  <c:v>39348.0</c:v>
                </c:pt>
                <c:pt idx="1125">
                  <c:v>39349.0</c:v>
                </c:pt>
                <c:pt idx="1126">
                  <c:v>39350.0</c:v>
                </c:pt>
                <c:pt idx="1127">
                  <c:v>39351.0</c:v>
                </c:pt>
                <c:pt idx="1128">
                  <c:v>39352.0</c:v>
                </c:pt>
                <c:pt idx="1129">
                  <c:v>39353.0</c:v>
                </c:pt>
                <c:pt idx="1130">
                  <c:v>39354.0</c:v>
                </c:pt>
                <c:pt idx="1131">
                  <c:v>39355.0</c:v>
                </c:pt>
                <c:pt idx="1132">
                  <c:v>39356.0</c:v>
                </c:pt>
                <c:pt idx="1133">
                  <c:v>39357.0</c:v>
                </c:pt>
                <c:pt idx="1134">
                  <c:v>39358.0</c:v>
                </c:pt>
                <c:pt idx="1135">
                  <c:v>39359.0</c:v>
                </c:pt>
                <c:pt idx="1136">
                  <c:v>39360.0</c:v>
                </c:pt>
                <c:pt idx="1137">
                  <c:v>39361.0</c:v>
                </c:pt>
                <c:pt idx="1138">
                  <c:v>39362.0</c:v>
                </c:pt>
                <c:pt idx="1139">
                  <c:v>39363.0</c:v>
                </c:pt>
                <c:pt idx="1140">
                  <c:v>39364.0</c:v>
                </c:pt>
                <c:pt idx="1141">
                  <c:v>39365.0</c:v>
                </c:pt>
                <c:pt idx="1142">
                  <c:v>39366.0</c:v>
                </c:pt>
                <c:pt idx="1143">
                  <c:v>39367.0</c:v>
                </c:pt>
                <c:pt idx="1144">
                  <c:v>39368.0</c:v>
                </c:pt>
                <c:pt idx="1145">
                  <c:v>39369.0</c:v>
                </c:pt>
                <c:pt idx="1146">
                  <c:v>39370.0</c:v>
                </c:pt>
                <c:pt idx="1147">
                  <c:v>39371.0</c:v>
                </c:pt>
                <c:pt idx="1148">
                  <c:v>39372.0</c:v>
                </c:pt>
                <c:pt idx="1149">
                  <c:v>39373.0</c:v>
                </c:pt>
                <c:pt idx="1150">
                  <c:v>39374.0</c:v>
                </c:pt>
                <c:pt idx="1151">
                  <c:v>39375.0</c:v>
                </c:pt>
                <c:pt idx="1152">
                  <c:v>39376.0</c:v>
                </c:pt>
                <c:pt idx="1153">
                  <c:v>39377.0</c:v>
                </c:pt>
                <c:pt idx="1154">
                  <c:v>39378.0</c:v>
                </c:pt>
                <c:pt idx="1155">
                  <c:v>39379.0</c:v>
                </c:pt>
                <c:pt idx="1156">
                  <c:v>39380.0</c:v>
                </c:pt>
                <c:pt idx="1157">
                  <c:v>39381.0</c:v>
                </c:pt>
                <c:pt idx="1158">
                  <c:v>39382.0</c:v>
                </c:pt>
                <c:pt idx="1159">
                  <c:v>39383.0</c:v>
                </c:pt>
                <c:pt idx="1160">
                  <c:v>39384.0</c:v>
                </c:pt>
                <c:pt idx="1161">
                  <c:v>39385.0</c:v>
                </c:pt>
                <c:pt idx="1162">
                  <c:v>39386.0</c:v>
                </c:pt>
                <c:pt idx="1163">
                  <c:v>39387.0</c:v>
                </c:pt>
                <c:pt idx="1164">
                  <c:v>39388.0</c:v>
                </c:pt>
                <c:pt idx="1165">
                  <c:v>39389.0</c:v>
                </c:pt>
                <c:pt idx="1166">
                  <c:v>39390.0</c:v>
                </c:pt>
                <c:pt idx="1167">
                  <c:v>39391.0</c:v>
                </c:pt>
                <c:pt idx="1168">
                  <c:v>39392.0</c:v>
                </c:pt>
                <c:pt idx="1169">
                  <c:v>39393.0</c:v>
                </c:pt>
                <c:pt idx="1170">
                  <c:v>39394.0</c:v>
                </c:pt>
                <c:pt idx="1171">
                  <c:v>39395.0</c:v>
                </c:pt>
                <c:pt idx="1172">
                  <c:v>39396.0</c:v>
                </c:pt>
                <c:pt idx="1173">
                  <c:v>39397.0</c:v>
                </c:pt>
                <c:pt idx="1174">
                  <c:v>39398.0</c:v>
                </c:pt>
                <c:pt idx="1175">
                  <c:v>39399.0</c:v>
                </c:pt>
                <c:pt idx="1176">
                  <c:v>39400.0</c:v>
                </c:pt>
                <c:pt idx="1177">
                  <c:v>39401.0</c:v>
                </c:pt>
                <c:pt idx="1178">
                  <c:v>39402.0</c:v>
                </c:pt>
                <c:pt idx="1179">
                  <c:v>39403.0</c:v>
                </c:pt>
                <c:pt idx="1180">
                  <c:v>39404.0</c:v>
                </c:pt>
                <c:pt idx="1181">
                  <c:v>39405.0</c:v>
                </c:pt>
                <c:pt idx="1182">
                  <c:v>39406.0</c:v>
                </c:pt>
                <c:pt idx="1183">
                  <c:v>39407.0</c:v>
                </c:pt>
                <c:pt idx="1184">
                  <c:v>39408.0</c:v>
                </c:pt>
                <c:pt idx="1185">
                  <c:v>39409.0</c:v>
                </c:pt>
                <c:pt idx="1186">
                  <c:v>39410.0</c:v>
                </c:pt>
                <c:pt idx="1187">
                  <c:v>39411.0</c:v>
                </c:pt>
                <c:pt idx="1188">
                  <c:v>39412.0</c:v>
                </c:pt>
                <c:pt idx="1189">
                  <c:v>39413.0</c:v>
                </c:pt>
                <c:pt idx="1190">
                  <c:v>39414.0</c:v>
                </c:pt>
                <c:pt idx="1191">
                  <c:v>39415.0</c:v>
                </c:pt>
                <c:pt idx="1192">
                  <c:v>39416.0</c:v>
                </c:pt>
                <c:pt idx="1193">
                  <c:v>39417.0</c:v>
                </c:pt>
                <c:pt idx="1194">
                  <c:v>39418.0</c:v>
                </c:pt>
                <c:pt idx="1195">
                  <c:v>39419.0</c:v>
                </c:pt>
                <c:pt idx="1196">
                  <c:v>39420.0</c:v>
                </c:pt>
                <c:pt idx="1197">
                  <c:v>39421.0</c:v>
                </c:pt>
                <c:pt idx="1198">
                  <c:v>39422.0</c:v>
                </c:pt>
                <c:pt idx="1199">
                  <c:v>39423.0</c:v>
                </c:pt>
                <c:pt idx="1200">
                  <c:v>39424.0</c:v>
                </c:pt>
                <c:pt idx="1201">
                  <c:v>39425.0</c:v>
                </c:pt>
                <c:pt idx="1202">
                  <c:v>39426.0</c:v>
                </c:pt>
                <c:pt idx="1203">
                  <c:v>39427.0</c:v>
                </c:pt>
                <c:pt idx="1204">
                  <c:v>39428.0</c:v>
                </c:pt>
                <c:pt idx="1205">
                  <c:v>39429.0</c:v>
                </c:pt>
                <c:pt idx="1206">
                  <c:v>39430.0</c:v>
                </c:pt>
                <c:pt idx="1207">
                  <c:v>39431.0</c:v>
                </c:pt>
                <c:pt idx="1208">
                  <c:v>39432.0</c:v>
                </c:pt>
                <c:pt idx="1209">
                  <c:v>39433.0</c:v>
                </c:pt>
                <c:pt idx="1210">
                  <c:v>39434.0</c:v>
                </c:pt>
                <c:pt idx="1211">
                  <c:v>39435.0</c:v>
                </c:pt>
                <c:pt idx="1212">
                  <c:v>39436.0</c:v>
                </c:pt>
                <c:pt idx="1213">
                  <c:v>39437.0</c:v>
                </c:pt>
                <c:pt idx="1214">
                  <c:v>39438.0</c:v>
                </c:pt>
                <c:pt idx="1215">
                  <c:v>39439.0</c:v>
                </c:pt>
                <c:pt idx="1216">
                  <c:v>39440.0</c:v>
                </c:pt>
                <c:pt idx="1217">
                  <c:v>39441.0</c:v>
                </c:pt>
                <c:pt idx="1218">
                  <c:v>39442.0</c:v>
                </c:pt>
                <c:pt idx="1219">
                  <c:v>39443.0</c:v>
                </c:pt>
                <c:pt idx="1220">
                  <c:v>39444.0</c:v>
                </c:pt>
                <c:pt idx="1221">
                  <c:v>39445.0</c:v>
                </c:pt>
                <c:pt idx="1222">
                  <c:v>39446.0</c:v>
                </c:pt>
                <c:pt idx="1223">
                  <c:v>39447.0</c:v>
                </c:pt>
                <c:pt idx="1224">
                  <c:v>39448.0</c:v>
                </c:pt>
                <c:pt idx="1225">
                  <c:v>39449.0</c:v>
                </c:pt>
                <c:pt idx="1226">
                  <c:v>39450.0</c:v>
                </c:pt>
                <c:pt idx="1227">
                  <c:v>39451.0</c:v>
                </c:pt>
                <c:pt idx="1228">
                  <c:v>39452.0</c:v>
                </c:pt>
                <c:pt idx="1229">
                  <c:v>39453.0</c:v>
                </c:pt>
                <c:pt idx="1230">
                  <c:v>39454.0</c:v>
                </c:pt>
                <c:pt idx="1231">
                  <c:v>39455.0</c:v>
                </c:pt>
                <c:pt idx="1232">
                  <c:v>39456.0</c:v>
                </c:pt>
                <c:pt idx="1233">
                  <c:v>39457.0</c:v>
                </c:pt>
                <c:pt idx="1234">
                  <c:v>39458.0</c:v>
                </c:pt>
                <c:pt idx="1235">
                  <c:v>39459.0</c:v>
                </c:pt>
                <c:pt idx="1236">
                  <c:v>39460.0</c:v>
                </c:pt>
                <c:pt idx="1237">
                  <c:v>39461.0</c:v>
                </c:pt>
                <c:pt idx="1238">
                  <c:v>39462.0</c:v>
                </c:pt>
                <c:pt idx="1239">
                  <c:v>39463.0</c:v>
                </c:pt>
                <c:pt idx="1240">
                  <c:v>39464.0</c:v>
                </c:pt>
                <c:pt idx="1241">
                  <c:v>39465.0</c:v>
                </c:pt>
                <c:pt idx="1242">
                  <c:v>39466.0</c:v>
                </c:pt>
                <c:pt idx="1243">
                  <c:v>39467.0</c:v>
                </c:pt>
                <c:pt idx="1244">
                  <c:v>39468.0</c:v>
                </c:pt>
                <c:pt idx="1245">
                  <c:v>39469.0</c:v>
                </c:pt>
                <c:pt idx="1246">
                  <c:v>39470.0</c:v>
                </c:pt>
                <c:pt idx="1247">
                  <c:v>39471.0</c:v>
                </c:pt>
                <c:pt idx="1248">
                  <c:v>39472.0</c:v>
                </c:pt>
                <c:pt idx="1249">
                  <c:v>39473.0</c:v>
                </c:pt>
                <c:pt idx="1250">
                  <c:v>39474.0</c:v>
                </c:pt>
                <c:pt idx="1251">
                  <c:v>39475.0</c:v>
                </c:pt>
                <c:pt idx="1252">
                  <c:v>39476.0</c:v>
                </c:pt>
                <c:pt idx="1253">
                  <c:v>39477.0</c:v>
                </c:pt>
                <c:pt idx="1254">
                  <c:v>39478.0</c:v>
                </c:pt>
                <c:pt idx="1255">
                  <c:v>39479.0</c:v>
                </c:pt>
                <c:pt idx="1256">
                  <c:v>39480.0</c:v>
                </c:pt>
                <c:pt idx="1257">
                  <c:v>39481.0</c:v>
                </c:pt>
                <c:pt idx="1258">
                  <c:v>39482.0</c:v>
                </c:pt>
                <c:pt idx="1259">
                  <c:v>39483.0</c:v>
                </c:pt>
                <c:pt idx="1260">
                  <c:v>39484.0</c:v>
                </c:pt>
                <c:pt idx="1261">
                  <c:v>39485.0</c:v>
                </c:pt>
                <c:pt idx="1262">
                  <c:v>39486.0</c:v>
                </c:pt>
                <c:pt idx="1263">
                  <c:v>39487.0</c:v>
                </c:pt>
                <c:pt idx="1264">
                  <c:v>39488.0</c:v>
                </c:pt>
                <c:pt idx="1265">
                  <c:v>39489.0</c:v>
                </c:pt>
                <c:pt idx="1266">
                  <c:v>39490.0</c:v>
                </c:pt>
                <c:pt idx="1267">
                  <c:v>39491.0</c:v>
                </c:pt>
                <c:pt idx="1268">
                  <c:v>39492.0</c:v>
                </c:pt>
                <c:pt idx="1269">
                  <c:v>39493.0</c:v>
                </c:pt>
                <c:pt idx="1270">
                  <c:v>39494.0</c:v>
                </c:pt>
                <c:pt idx="1271">
                  <c:v>39495.0</c:v>
                </c:pt>
                <c:pt idx="1272">
                  <c:v>39496.0</c:v>
                </c:pt>
                <c:pt idx="1273">
                  <c:v>39497.0</c:v>
                </c:pt>
                <c:pt idx="1274">
                  <c:v>39498.0</c:v>
                </c:pt>
                <c:pt idx="1275">
                  <c:v>39499.0</c:v>
                </c:pt>
                <c:pt idx="1276">
                  <c:v>39500.0</c:v>
                </c:pt>
                <c:pt idx="1277">
                  <c:v>39501.0</c:v>
                </c:pt>
                <c:pt idx="1278">
                  <c:v>39502.0</c:v>
                </c:pt>
                <c:pt idx="1279">
                  <c:v>39503.0</c:v>
                </c:pt>
                <c:pt idx="1280">
                  <c:v>39504.0</c:v>
                </c:pt>
                <c:pt idx="1281">
                  <c:v>39505.0</c:v>
                </c:pt>
                <c:pt idx="1282">
                  <c:v>39506.0</c:v>
                </c:pt>
                <c:pt idx="1283">
                  <c:v>39507.0</c:v>
                </c:pt>
                <c:pt idx="1284">
                  <c:v>39508.0</c:v>
                </c:pt>
                <c:pt idx="1285">
                  <c:v>39509.0</c:v>
                </c:pt>
                <c:pt idx="1286">
                  <c:v>39510.0</c:v>
                </c:pt>
                <c:pt idx="1287">
                  <c:v>39511.0</c:v>
                </c:pt>
                <c:pt idx="1288">
                  <c:v>39512.0</c:v>
                </c:pt>
                <c:pt idx="1289">
                  <c:v>39513.0</c:v>
                </c:pt>
                <c:pt idx="1290">
                  <c:v>39514.0</c:v>
                </c:pt>
                <c:pt idx="1291">
                  <c:v>39515.0</c:v>
                </c:pt>
                <c:pt idx="1292">
                  <c:v>39516.0</c:v>
                </c:pt>
                <c:pt idx="1293">
                  <c:v>39517.0</c:v>
                </c:pt>
                <c:pt idx="1294">
                  <c:v>39518.0</c:v>
                </c:pt>
                <c:pt idx="1295">
                  <c:v>39519.0</c:v>
                </c:pt>
                <c:pt idx="1296">
                  <c:v>39520.0</c:v>
                </c:pt>
                <c:pt idx="1297">
                  <c:v>39521.0</c:v>
                </c:pt>
                <c:pt idx="1298">
                  <c:v>39522.0</c:v>
                </c:pt>
                <c:pt idx="1299">
                  <c:v>39523.0</c:v>
                </c:pt>
                <c:pt idx="1300">
                  <c:v>39524.0</c:v>
                </c:pt>
                <c:pt idx="1301">
                  <c:v>39525.0</c:v>
                </c:pt>
                <c:pt idx="1302">
                  <c:v>39526.0</c:v>
                </c:pt>
                <c:pt idx="1303">
                  <c:v>39527.0</c:v>
                </c:pt>
                <c:pt idx="1304">
                  <c:v>39528.0</c:v>
                </c:pt>
                <c:pt idx="1305">
                  <c:v>39529.0</c:v>
                </c:pt>
                <c:pt idx="1306">
                  <c:v>39530.0</c:v>
                </c:pt>
                <c:pt idx="1307">
                  <c:v>39531.0</c:v>
                </c:pt>
                <c:pt idx="1308">
                  <c:v>39532.0</c:v>
                </c:pt>
                <c:pt idx="1309">
                  <c:v>39533.0</c:v>
                </c:pt>
                <c:pt idx="1310">
                  <c:v>39534.0</c:v>
                </c:pt>
                <c:pt idx="1311">
                  <c:v>39535.0</c:v>
                </c:pt>
                <c:pt idx="1312">
                  <c:v>39536.0</c:v>
                </c:pt>
                <c:pt idx="1313">
                  <c:v>39537.0</c:v>
                </c:pt>
                <c:pt idx="1314">
                  <c:v>39538.0</c:v>
                </c:pt>
                <c:pt idx="1315">
                  <c:v>39539.0</c:v>
                </c:pt>
                <c:pt idx="1316">
                  <c:v>39540.0</c:v>
                </c:pt>
                <c:pt idx="1317">
                  <c:v>39541.0</c:v>
                </c:pt>
                <c:pt idx="1318">
                  <c:v>39542.0</c:v>
                </c:pt>
                <c:pt idx="1319">
                  <c:v>39543.0</c:v>
                </c:pt>
                <c:pt idx="1320">
                  <c:v>39544.0</c:v>
                </c:pt>
                <c:pt idx="1321">
                  <c:v>39545.0</c:v>
                </c:pt>
                <c:pt idx="1322">
                  <c:v>39546.0</c:v>
                </c:pt>
                <c:pt idx="1323">
                  <c:v>39547.0</c:v>
                </c:pt>
                <c:pt idx="1324">
                  <c:v>39548.0</c:v>
                </c:pt>
                <c:pt idx="1325">
                  <c:v>39549.0</c:v>
                </c:pt>
                <c:pt idx="1326">
                  <c:v>39550.0</c:v>
                </c:pt>
                <c:pt idx="1327">
                  <c:v>39551.0</c:v>
                </c:pt>
                <c:pt idx="1328">
                  <c:v>39552.0</c:v>
                </c:pt>
                <c:pt idx="1329">
                  <c:v>39553.0</c:v>
                </c:pt>
                <c:pt idx="1330">
                  <c:v>39554.0</c:v>
                </c:pt>
                <c:pt idx="1331">
                  <c:v>39555.0</c:v>
                </c:pt>
                <c:pt idx="1332">
                  <c:v>39556.0</c:v>
                </c:pt>
                <c:pt idx="1333">
                  <c:v>39557.0</c:v>
                </c:pt>
                <c:pt idx="1334">
                  <c:v>39558.0</c:v>
                </c:pt>
                <c:pt idx="1335">
                  <c:v>39559.0</c:v>
                </c:pt>
                <c:pt idx="1336">
                  <c:v>39560.0</c:v>
                </c:pt>
                <c:pt idx="1337">
                  <c:v>39561.0</c:v>
                </c:pt>
                <c:pt idx="1338">
                  <c:v>39562.0</c:v>
                </c:pt>
                <c:pt idx="1339">
                  <c:v>39563.0</c:v>
                </c:pt>
                <c:pt idx="1340">
                  <c:v>39564.0</c:v>
                </c:pt>
                <c:pt idx="1341">
                  <c:v>39565.0</c:v>
                </c:pt>
                <c:pt idx="1342">
                  <c:v>39566.0</c:v>
                </c:pt>
                <c:pt idx="1343">
                  <c:v>39567.0</c:v>
                </c:pt>
                <c:pt idx="1344">
                  <c:v>39568.0</c:v>
                </c:pt>
                <c:pt idx="1345">
                  <c:v>39569.0</c:v>
                </c:pt>
                <c:pt idx="1346">
                  <c:v>39570.0</c:v>
                </c:pt>
                <c:pt idx="1347">
                  <c:v>39571.0</c:v>
                </c:pt>
                <c:pt idx="1348">
                  <c:v>39572.0</c:v>
                </c:pt>
                <c:pt idx="1349">
                  <c:v>39573.0</c:v>
                </c:pt>
                <c:pt idx="1350">
                  <c:v>39574.0</c:v>
                </c:pt>
                <c:pt idx="1351">
                  <c:v>39575.0</c:v>
                </c:pt>
                <c:pt idx="1352">
                  <c:v>39576.0</c:v>
                </c:pt>
                <c:pt idx="1353">
                  <c:v>39577.0</c:v>
                </c:pt>
                <c:pt idx="1354">
                  <c:v>39578.0</c:v>
                </c:pt>
                <c:pt idx="1355">
                  <c:v>39579.0</c:v>
                </c:pt>
                <c:pt idx="1356">
                  <c:v>39580.0</c:v>
                </c:pt>
                <c:pt idx="1357">
                  <c:v>39581.0</c:v>
                </c:pt>
                <c:pt idx="1358">
                  <c:v>39582.0</c:v>
                </c:pt>
                <c:pt idx="1359">
                  <c:v>39583.0</c:v>
                </c:pt>
                <c:pt idx="1360">
                  <c:v>39584.0</c:v>
                </c:pt>
                <c:pt idx="1361">
                  <c:v>39585.0</c:v>
                </c:pt>
                <c:pt idx="1362">
                  <c:v>39586.0</c:v>
                </c:pt>
                <c:pt idx="1363">
                  <c:v>39587.0</c:v>
                </c:pt>
                <c:pt idx="1364">
                  <c:v>39588.0</c:v>
                </c:pt>
                <c:pt idx="1365">
                  <c:v>39589.0</c:v>
                </c:pt>
                <c:pt idx="1366">
                  <c:v>39590.0</c:v>
                </c:pt>
                <c:pt idx="1367">
                  <c:v>39591.0</c:v>
                </c:pt>
                <c:pt idx="1368">
                  <c:v>39592.0</c:v>
                </c:pt>
                <c:pt idx="1369">
                  <c:v>39593.0</c:v>
                </c:pt>
                <c:pt idx="1370">
                  <c:v>39594.0</c:v>
                </c:pt>
                <c:pt idx="1371">
                  <c:v>39595.0</c:v>
                </c:pt>
                <c:pt idx="1372">
                  <c:v>39596.0</c:v>
                </c:pt>
                <c:pt idx="1373">
                  <c:v>39597.0</c:v>
                </c:pt>
                <c:pt idx="1374">
                  <c:v>39598.0</c:v>
                </c:pt>
                <c:pt idx="1375">
                  <c:v>39599.0</c:v>
                </c:pt>
                <c:pt idx="1376">
                  <c:v>39600.0</c:v>
                </c:pt>
                <c:pt idx="1377">
                  <c:v>39601.0</c:v>
                </c:pt>
                <c:pt idx="1378">
                  <c:v>39602.0</c:v>
                </c:pt>
                <c:pt idx="1379">
                  <c:v>39603.0</c:v>
                </c:pt>
                <c:pt idx="1380">
                  <c:v>39604.0</c:v>
                </c:pt>
                <c:pt idx="1381">
                  <c:v>39605.0</c:v>
                </c:pt>
                <c:pt idx="1382">
                  <c:v>39606.0</c:v>
                </c:pt>
                <c:pt idx="1383">
                  <c:v>39607.0</c:v>
                </c:pt>
                <c:pt idx="1384">
                  <c:v>39608.0</c:v>
                </c:pt>
                <c:pt idx="1385">
                  <c:v>39609.0</c:v>
                </c:pt>
                <c:pt idx="1386">
                  <c:v>39610.0</c:v>
                </c:pt>
                <c:pt idx="1387">
                  <c:v>39611.0</c:v>
                </c:pt>
                <c:pt idx="1388">
                  <c:v>39612.0</c:v>
                </c:pt>
                <c:pt idx="1389">
                  <c:v>39613.0</c:v>
                </c:pt>
                <c:pt idx="1390">
                  <c:v>39614.0</c:v>
                </c:pt>
                <c:pt idx="1391">
                  <c:v>39615.0</c:v>
                </c:pt>
                <c:pt idx="1392">
                  <c:v>39616.0</c:v>
                </c:pt>
                <c:pt idx="1393">
                  <c:v>39617.0</c:v>
                </c:pt>
                <c:pt idx="1394">
                  <c:v>39618.0</c:v>
                </c:pt>
                <c:pt idx="1395">
                  <c:v>39619.0</c:v>
                </c:pt>
                <c:pt idx="1396">
                  <c:v>39620.0</c:v>
                </c:pt>
                <c:pt idx="1397">
                  <c:v>39621.0</c:v>
                </c:pt>
                <c:pt idx="1398">
                  <c:v>39622.0</c:v>
                </c:pt>
                <c:pt idx="1399">
                  <c:v>39623.0</c:v>
                </c:pt>
                <c:pt idx="1400">
                  <c:v>39624.0</c:v>
                </c:pt>
                <c:pt idx="1401">
                  <c:v>39625.0</c:v>
                </c:pt>
                <c:pt idx="1402">
                  <c:v>39626.0</c:v>
                </c:pt>
                <c:pt idx="1403">
                  <c:v>39627.0</c:v>
                </c:pt>
                <c:pt idx="1404">
                  <c:v>39628.0</c:v>
                </c:pt>
                <c:pt idx="1405">
                  <c:v>39629.0</c:v>
                </c:pt>
                <c:pt idx="1406">
                  <c:v>39630.0</c:v>
                </c:pt>
                <c:pt idx="1407">
                  <c:v>39631.0</c:v>
                </c:pt>
                <c:pt idx="1408">
                  <c:v>39632.0</c:v>
                </c:pt>
                <c:pt idx="1409">
                  <c:v>39633.0</c:v>
                </c:pt>
                <c:pt idx="1410">
                  <c:v>39634.0</c:v>
                </c:pt>
                <c:pt idx="1411">
                  <c:v>39635.0</c:v>
                </c:pt>
                <c:pt idx="1412">
                  <c:v>39636.0</c:v>
                </c:pt>
                <c:pt idx="1413">
                  <c:v>39637.0</c:v>
                </c:pt>
                <c:pt idx="1414">
                  <c:v>39638.0</c:v>
                </c:pt>
                <c:pt idx="1415">
                  <c:v>39639.0</c:v>
                </c:pt>
                <c:pt idx="1416">
                  <c:v>39640.0</c:v>
                </c:pt>
                <c:pt idx="1417">
                  <c:v>39641.0</c:v>
                </c:pt>
                <c:pt idx="1418">
                  <c:v>39642.0</c:v>
                </c:pt>
                <c:pt idx="1419">
                  <c:v>39643.0</c:v>
                </c:pt>
                <c:pt idx="1420">
                  <c:v>39644.0</c:v>
                </c:pt>
                <c:pt idx="1421">
                  <c:v>39645.0</c:v>
                </c:pt>
                <c:pt idx="1422">
                  <c:v>39646.0</c:v>
                </c:pt>
                <c:pt idx="1423">
                  <c:v>39647.0</c:v>
                </c:pt>
                <c:pt idx="1424">
                  <c:v>39648.0</c:v>
                </c:pt>
                <c:pt idx="1425">
                  <c:v>39649.0</c:v>
                </c:pt>
                <c:pt idx="1426">
                  <c:v>39650.0</c:v>
                </c:pt>
                <c:pt idx="1427">
                  <c:v>39651.0</c:v>
                </c:pt>
                <c:pt idx="1428">
                  <c:v>39652.0</c:v>
                </c:pt>
                <c:pt idx="1429">
                  <c:v>39653.0</c:v>
                </c:pt>
                <c:pt idx="1430">
                  <c:v>39654.0</c:v>
                </c:pt>
                <c:pt idx="1431">
                  <c:v>39655.0</c:v>
                </c:pt>
                <c:pt idx="1432">
                  <c:v>39656.0</c:v>
                </c:pt>
                <c:pt idx="1433">
                  <c:v>39657.0</c:v>
                </c:pt>
                <c:pt idx="1434">
                  <c:v>39658.0</c:v>
                </c:pt>
                <c:pt idx="1435">
                  <c:v>39659.0</c:v>
                </c:pt>
                <c:pt idx="1436">
                  <c:v>39660.0</c:v>
                </c:pt>
                <c:pt idx="1437">
                  <c:v>39661.0</c:v>
                </c:pt>
                <c:pt idx="1438">
                  <c:v>39662.0</c:v>
                </c:pt>
                <c:pt idx="1439">
                  <c:v>39663.0</c:v>
                </c:pt>
                <c:pt idx="1440">
                  <c:v>39664.0</c:v>
                </c:pt>
                <c:pt idx="1441">
                  <c:v>39665.0</c:v>
                </c:pt>
                <c:pt idx="1442">
                  <c:v>39666.0</c:v>
                </c:pt>
                <c:pt idx="1443">
                  <c:v>39667.0</c:v>
                </c:pt>
                <c:pt idx="1444">
                  <c:v>39668.0</c:v>
                </c:pt>
                <c:pt idx="1445">
                  <c:v>39669.0</c:v>
                </c:pt>
                <c:pt idx="1446">
                  <c:v>39670.0</c:v>
                </c:pt>
                <c:pt idx="1447">
                  <c:v>39671.0</c:v>
                </c:pt>
                <c:pt idx="1448">
                  <c:v>39672.0</c:v>
                </c:pt>
                <c:pt idx="1449">
                  <c:v>39673.0</c:v>
                </c:pt>
                <c:pt idx="1450">
                  <c:v>39674.0</c:v>
                </c:pt>
                <c:pt idx="1451">
                  <c:v>39675.0</c:v>
                </c:pt>
                <c:pt idx="1452">
                  <c:v>39676.0</c:v>
                </c:pt>
                <c:pt idx="1453">
                  <c:v>39677.0</c:v>
                </c:pt>
                <c:pt idx="1454">
                  <c:v>39678.0</c:v>
                </c:pt>
                <c:pt idx="1455">
                  <c:v>39679.0</c:v>
                </c:pt>
                <c:pt idx="1456">
                  <c:v>39680.0</c:v>
                </c:pt>
                <c:pt idx="1457">
                  <c:v>39681.0</c:v>
                </c:pt>
                <c:pt idx="1458">
                  <c:v>39682.0</c:v>
                </c:pt>
                <c:pt idx="1459">
                  <c:v>39683.0</c:v>
                </c:pt>
                <c:pt idx="1460">
                  <c:v>39684.0</c:v>
                </c:pt>
                <c:pt idx="1461">
                  <c:v>39685.0</c:v>
                </c:pt>
                <c:pt idx="1462">
                  <c:v>39686.0</c:v>
                </c:pt>
                <c:pt idx="1463">
                  <c:v>39687.0</c:v>
                </c:pt>
                <c:pt idx="1464">
                  <c:v>39688.0</c:v>
                </c:pt>
                <c:pt idx="1465">
                  <c:v>39689.0</c:v>
                </c:pt>
                <c:pt idx="1466">
                  <c:v>39690.0</c:v>
                </c:pt>
                <c:pt idx="1467">
                  <c:v>39691.0</c:v>
                </c:pt>
                <c:pt idx="1468">
                  <c:v>39692.0</c:v>
                </c:pt>
                <c:pt idx="1469">
                  <c:v>39693.0</c:v>
                </c:pt>
                <c:pt idx="1470">
                  <c:v>39694.0</c:v>
                </c:pt>
                <c:pt idx="1471">
                  <c:v>39695.0</c:v>
                </c:pt>
                <c:pt idx="1472">
                  <c:v>39696.0</c:v>
                </c:pt>
                <c:pt idx="1473">
                  <c:v>39697.0</c:v>
                </c:pt>
                <c:pt idx="1474">
                  <c:v>39698.0</c:v>
                </c:pt>
                <c:pt idx="1475">
                  <c:v>39699.0</c:v>
                </c:pt>
                <c:pt idx="1476">
                  <c:v>39700.0</c:v>
                </c:pt>
                <c:pt idx="1477">
                  <c:v>39701.0</c:v>
                </c:pt>
                <c:pt idx="1478">
                  <c:v>39702.0</c:v>
                </c:pt>
                <c:pt idx="1479">
                  <c:v>39703.0</c:v>
                </c:pt>
                <c:pt idx="1480">
                  <c:v>39704.0</c:v>
                </c:pt>
                <c:pt idx="1481">
                  <c:v>39705.0</c:v>
                </c:pt>
                <c:pt idx="1482">
                  <c:v>39706.0</c:v>
                </c:pt>
                <c:pt idx="1483">
                  <c:v>39707.0</c:v>
                </c:pt>
                <c:pt idx="1484">
                  <c:v>39708.0</c:v>
                </c:pt>
                <c:pt idx="1485">
                  <c:v>39709.0</c:v>
                </c:pt>
                <c:pt idx="1486">
                  <c:v>39710.0</c:v>
                </c:pt>
                <c:pt idx="1487">
                  <c:v>39711.0</c:v>
                </c:pt>
                <c:pt idx="1488">
                  <c:v>39712.0</c:v>
                </c:pt>
                <c:pt idx="1489">
                  <c:v>39713.0</c:v>
                </c:pt>
                <c:pt idx="1490">
                  <c:v>39714.0</c:v>
                </c:pt>
                <c:pt idx="1491">
                  <c:v>39715.0</c:v>
                </c:pt>
                <c:pt idx="1492">
                  <c:v>39716.0</c:v>
                </c:pt>
                <c:pt idx="1493">
                  <c:v>39717.0</c:v>
                </c:pt>
                <c:pt idx="1494">
                  <c:v>39718.0</c:v>
                </c:pt>
                <c:pt idx="1495">
                  <c:v>39719.0</c:v>
                </c:pt>
                <c:pt idx="1496">
                  <c:v>39720.0</c:v>
                </c:pt>
                <c:pt idx="1497">
                  <c:v>39721.0</c:v>
                </c:pt>
                <c:pt idx="1498">
                  <c:v>39722.0</c:v>
                </c:pt>
                <c:pt idx="1499">
                  <c:v>39723.0</c:v>
                </c:pt>
                <c:pt idx="1500">
                  <c:v>39724.0</c:v>
                </c:pt>
                <c:pt idx="1501">
                  <c:v>39725.0</c:v>
                </c:pt>
                <c:pt idx="1502">
                  <c:v>39726.0</c:v>
                </c:pt>
                <c:pt idx="1503">
                  <c:v>39727.0</c:v>
                </c:pt>
                <c:pt idx="1504">
                  <c:v>39728.0</c:v>
                </c:pt>
                <c:pt idx="1505">
                  <c:v>39729.0</c:v>
                </c:pt>
                <c:pt idx="1506">
                  <c:v>39730.0</c:v>
                </c:pt>
                <c:pt idx="1507">
                  <c:v>39731.0</c:v>
                </c:pt>
                <c:pt idx="1508">
                  <c:v>39732.0</c:v>
                </c:pt>
                <c:pt idx="1509">
                  <c:v>39733.0</c:v>
                </c:pt>
                <c:pt idx="1510">
                  <c:v>39734.0</c:v>
                </c:pt>
                <c:pt idx="1511">
                  <c:v>39735.0</c:v>
                </c:pt>
                <c:pt idx="1512">
                  <c:v>39736.0</c:v>
                </c:pt>
                <c:pt idx="1513">
                  <c:v>39737.0</c:v>
                </c:pt>
                <c:pt idx="1514">
                  <c:v>39738.0</c:v>
                </c:pt>
                <c:pt idx="1515">
                  <c:v>39739.0</c:v>
                </c:pt>
                <c:pt idx="1516">
                  <c:v>39740.0</c:v>
                </c:pt>
                <c:pt idx="1517">
                  <c:v>39741.0</c:v>
                </c:pt>
                <c:pt idx="1518">
                  <c:v>39742.0</c:v>
                </c:pt>
                <c:pt idx="1519">
                  <c:v>39743.0</c:v>
                </c:pt>
                <c:pt idx="1520">
                  <c:v>39744.0</c:v>
                </c:pt>
                <c:pt idx="1521">
                  <c:v>39745.0</c:v>
                </c:pt>
                <c:pt idx="1522">
                  <c:v>39746.0</c:v>
                </c:pt>
                <c:pt idx="1523">
                  <c:v>39747.0</c:v>
                </c:pt>
                <c:pt idx="1524">
                  <c:v>39748.0</c:v>
                </c:pt>
                <c:pt idx="1525">
                  <c:v>39749.0</c:v>
                </c:pt>
                <c:pt idx="1526">
                  <c:v>39750.0</c:v>
                </c:pt>
                <c:pt idx="1527">
                  <c:v>39751.0</c:v>
                </c:pt>
                <c:pt idx="1528">
                  <c:v>39752.0</c:v>
                </c:pt>
                <c:pt idx="1529">
                  <c:v>39753.0</c:v>
                </c:pt>
                <c:pt idx="1530">
                  <c:v>39754.0</c:v>
                </c:pt>
                <c:pt idx="1531">
                  <c:v>39755.0</c:v>
                </c:pt>
                <c:pt idx="1532">
                  <c:v>39756.0</c:v>
                </c:pt>
                <c:pt idx="1533">
                  <c:v>39757.0</c:v>
                </c:pt>
                <c:pt idx="1534">
                  <c:v>39758.0</c:v>
                </c:pt>
                <c:pt idx="1535">
                  <c:v>39759.0</c:v>
                </c:pt>
                <c:pt idx="1536">
                  <c:v>39760.0</c:v>
                </c:pt>
                <c:pt idx="1537">
                  <c:v>39761.0</c:v>
                </c:pt>
                <c:pt idx="1538">
                  <c:v>39762.0</c:v>
                </c:pt>
                <c:pt idx="1539">
                  <c:v>39763.0</c:v>
                </c:pt>
                <c:pt idx="1540">
                  <c:v>39764.0</c:v>
                </c:pt>
                <c:pt idx="1541">
                  <c:v>39765.0</c:v>
                </c:pt>
                <c:pt idx="1542">
                  <c:v>39766.0</c:v>
                </c:pt>
                <c:pt idx="1543">
                  <c:v>39767.0</c:v>
                </c:pt>
                <c:pt idx="1544">
                  <c:v>39768.0</c:v>
                </c:pt>
                <c:pt idx="1545">
                  <c:v>39769.0</c:v>
                </c:pt>
                <c:pt idx="1546">
                  <c:v>39770.0</c:v>
                </c:pt>
                <c:pt idx="1547">
                  <c:v>39771.0</c:v>
                </c:pt>
                <c:pt idx="1548">
                  <c:v>39772.0</c:v>
                </c:pt>
                <c:pt idx="1549">
                  <c:v>39773.0</c:v>
                </c:pt>
                <c:pt idx="1550">
                  <c:v>39774.0</c:v>
                </c:pt>
                <c:pt idx="1551">
                  <c:v>39775.0</c:v>
                </c:pt>
                <c:pt idx="1552">
                  <c:v>39776.0</c:v>
                </c:pt>
                <c:pt idx="1553">
                  <c:v>39777.0</c:v>
                </c:pt>
                <c:pt idx="1554">
                  <c:v>39778.0</c:v>
                </c:pt>
                <c:pt idx="1555">
                  <c:v>39779.0</c:v>
                </c:pt>
                <c:pt idx="1556">
                  <c:v>39780.0</c:v>
                </c:pt>
                <c:pt idx="1557">
                  <c:v>39781.0</c:v>
                </c:pt>
                <c:pt idx="1558">
                  <c:v>39782.0</c:v>
                </c:pt>
                <c:pt idx="1559">
                  <c:v>39783.0</c:v>
                </c:pt>
                <c:pt idx="1560">
                  <c:v>39784.0</c:v>
                </c:pt>
                <c:pt idx="1561">
                  <c:v>39785.0</c:v>
                </c:pt>
                <c:pt idx="1562">
                  <c:v>39786.0</c:v>
                </c:pt>
                <c:pt idx="1563">
                  <c:v>39787.0</c:v>
                </c:pt>
                <c:pt idx="1564">
                  <c:v>39788.0</c:v>
                </c:pt>
                <c:pt idx="1565">
                  <c:v>39789.0</c:v>
                </c:pt>
                <c:pt idx="1566">
                  <c:v>39790.0</c:v>
                </c:pt>
                <c:pt idx="1567">
                  <c:v>39791.0</c:v>
                </c:pt>
                <c:pt idx="1568">
                  <c:v>39792.0</c:v>
                </c:pt>
                <c:pt idx="1569">
                  <c:v>39793.0</c:v>
                </c:pt>
                <c:pt idx="1570">
                  <c:v>39794.0</c:v>
                </c:pt>
                <c:pt idx="1571">
                  <c:v>39795.0</c:v>
                </c:pt>
                <c:pt idx="1572">
                  <c:v>39796.0</c:v>
                </c:pt>
                <c:pt idx="1573">
                  <c:v>39797.0</c:v>
                </c:pt>
                <c:pt idx="1574">
                  <c:v>39798.0</c:v>
                </c:pt>
                <c:pt idx="1575">
                  <c:v>39799.0</c:v>
                </c:pt>
                <c:pt idx="1576">
                  <c:v>39800.0</c:v>
                </c:pt>
                <c:pt idx="1577">
                  <c:v>39801.0</c:v>
                </c:pt>
                <c:pt idx="1578">
                  <c:v>39802.0</c:v>
                </c:pt>
                <c:pt idx="1579">
                  <c:v>39803.0</c:v>
                </c:pt>
                <c:pt idx="1580">
                  <c:v>39804.0</c:v>
                </c:pt>
                <c:pt idx="1581">
                  <c:v>39805.0</c:v>
                </c:pt>
                <c:pt idx="1582">
                  <c:v>39806.0</c:v>
                </c:pt>
                <c:pt idx="1583">
                  <c:v>39807.0</c:v>
                </c:pt>
                <c:pt idx="1584">
                  <c:v>39808.0</c:v>
                </c:pt>
                <c:pt idx="1585">
                  <c:v>39809.0</c:v>
                </c:pt>
                <c:pt idx="1586">
                  <c:v>39810.0</c:v>
                </c:pt>
                <c:pt idx="1587">
                  <c:v>39811.0</c:v>
                </c:pt>
                <c:pt idx="1588">
                  <c:v>39812.0</c:v>
                </c:pt>
                <c:pt idx="1589">
                  <c:v>39813.0</c:v>
                </c:pt>
                <c:pt idx="1590">
                  <c:v>39814.0</c:v>
                </c:pt>
                <c:pt idx="1591">
                  <c:v>39815.0</c:v>
                </c:pt>
                <c:pt idx="1592">
                  <c:v>39816.0</c:v>
                </c:pt>
                <c:pt idx="1593">
                  <c:v>39817.0</c:v>
                </c:pt>
                <c:pt idx="1594">
                  <c:v>39818.0</c:v>
                </c:pt>
                <c:pt idx="1595">
                  <c:v>39819.0</c:v>
                </c:pt>
                <c:pt idx="1596">
                  <c:v>39820.0</c:v>
                </c:pt>
                <c:pt idx="1597">
                  <c:v>39821.0</c:v>
                </c:pt>
                <c:pt idx="1598">
                  <c:v>39822.0</c:v>
                </c:pt>
                <c:pt idx="1599">
                  <c:v>39823.0</c:v>
                </c:pt>
                <c:pt idx="1600">
                  <c:v>39824.0</c:v>
                </c:pt>
                <c:pt idx="1601">
                  <c:v>39825.0</c:v>
                </c:pt>
                <c:pt idx="1602">
                  <c:v>39826.0</c:v>
                </c:pt>
                <c:pt idx="1603">
                  <c:v>39827.0</c:v>
                </c:pt>
                <c:pt idx="1604">
                  <c:v>39828.0</c:v>
                </c:pt>
                <c:pt idx="1605">
                  <c:v>39829.0</c:v>
                </c:pt>
                <c:pt idx="1606">
                  <c:v>39830.0</c:v>
                </c:pt>
                <c:pt idx="1607">
                  <c:v>39831.0</c:v>
                </c:pt>
                <c:pt idx="1608">
                  <c:v>39832.0</c:v>
                </c:pt>
                <c:pt idx="1609">
                  <c:v>39833.0</c:v>
                </c:pt>
                <c:pt idx="1610">
                  <c:v>39834.0</c:v>
                </c:pt>
                <c:pt idx="1611">
                  <c:v>39835.0</c:v>
                </c:pt>
                <c:pt idx="1612">
                  <c:v>39836.0</c:v>
                </c:pt>
                <c:pt idx="1613">
                  <c:v>39837.0</c:v>
                </c:pt>
                <c:pt idx="1614">
                  <c:v>39838.0</c:v>
                </c:pt>
                <c:pt idx="1615">
                  <c:v>39839.0</c:v>
                </c:pt>
                <c:pt idx="1616">
                  <c:v>39840.0</c:v>
                </c:pt>
                <c:pt idx="1617">
                  <c:v>39841.0</c:v>
                </c:pt>
                <c:pt idx="1618">
                  <c:v>39842.0</c:v>
                </c:pt>
                <c:pt idx="1619">
                  <c:v>39843.0</c:v>
                </c:pt>
                <c:pt idx="1620">
                  <c:v>39844.0</c:v>
                </c:pt>
                <c:pt idx="1621">
                  <c:v>39845.0</c:v>
                </c:pt>
                <c:pt idx="1622">
                  <c:v>39846.0</c:v>
                </c:pt>
                <c:pt idx="1623">
                  <c:v>39847.0</c:v>
                </c:pt>
                <c:pt idx="1624">
                  <c:v>39848.0</c:v>
                </c:pt>
                <c:pt idx="1625">
                  <c:v>39849.0</c:v>
                </c:pt>
                <c:pt idx="1626">
                  <c:v>39850.0</c:v>
                </c:pt>
                <c:pt idx="1627">
                  <c:v>39851.0</c:v>
                </c:pt>
                <c:pt idx="1628">
                  <c:v>39852.0</c:v>
                </c:pt>
                <c:pt idx="1629">
                  <c:v>39853.0</c:v>
                </c:pt>
                <c:pt idx="1630">
                  <c:v>39854.0</c:v>
                </c:pt>
                <c:pt idx="1631">
                  <c:v>39855.0</c:v>
                </c:pt>
                <c:pt idx="1632">
                  <c:v>39856.0</c:v>
                </c:pt>
                <c:pt idx="1633">
                  <c:v>39857.0</c:v>
                </c:pt>
                <c:pt idx="1634">
                  <c:v>39858.0</c:v>
                </c:pt>
                <c:pt idx="1635">
                  <c:v>39859.0</c:v>
                </c:pt>
                <c:pt idx="1636">
                  <c:v>39860.0</c:v>
                </c:pt>
                <c:pt idx="1637">
                  <c:v>39861.0</c:v>
                </c:pt>
                <c:pt idx="1638">
                  <c:v>39862.0</c:v>
                </c:pt>
                <c:pt idx="1639">
                  <c:v>39863.0</c:v>
                </c:pt>
                <c:pt idx="1640">
                  <c:v>39864.0</c:v>
                </c:pt>
                <c:pt idx="1641">
                  <c:v>39865.0</c:v>
                </c:pt>
                <c:pt idx="1642">
                  <c:v>39866.0</c:v>
                </c:pt>
                <c:pt idx="1643">
                  <c:v>39867.0</c:v>
                </c:pt>
                <c:pt idx="1644">
                  <c:v>39868.0</c:v>
                </c:pt>
                <c:pt idx="1645">
                  <c:v>39869.0</c:v>
                </c:pt>
                <c:pt idx="1646">
                  <c:v>39870.0</c:v>
                </c:pt>
                <c:pt idx="1647">
                  <c:v>39871.0</c:v>
                </c:pt>
                <c:pt idx="1648">
                  <c:v>39872.0</c:v>
                </c:pt>
                <c:pt idx="1649">
                  <c:v>39873.0</c:v>
                </c:pt>
                <c:pt idx="1650">
                  <c:v>39874.0</c:v>
                </c:pt>
                <c:pt idx="1651">
                  <c:v>39875.0</c:v>
                </c:pt>
                <c:pt idx="1652">
                  <c:v>39876.0</c:v>
                </c:pt>
                <c:pt idx="1653">
                  <c:v>39877.0</c:v>
                </c:pt>
                <c:pt idx="1654">
                  <c:v>39878.0</c:v>
                </c:pt>
                <c:pt idx="1655">
                  <c:v>39879.0</c:v>
                </c:pt>
                <c:pt idx="1656">
                  <c:v>39880.0</c:v>
                </c:pt>
                <c:pt idx="1657">
                  <c:v>39881.0</c:v>
                </c:pt>
                <c:pt idx="1658">
                  <c:v>39882.0</c:v>
                </c:pt>
                <c:pt idx="1659">
                  <c:v>39883.0</c:v>
                </c:pt>
                <c:pt idx="1660">
                  <c:v>39884.0</c:v>
                </c:pt>
                <c:pt idx="1661">
                  <c:v>39885.0</c:v>
                </c:pt>
                <c:pt idx="1662">
                  <c:v>39886.0</c:v>
                </c:pt>
                <c:pt idx="1663">
                  <c:v>39887.0</c:v>
                </c:pt>
                <c:pt idx="1664">
                  <c:v>39888.0</c:v>
                </c:pt>
                <c:pt idx="1665">
                  <c:v>39889.0</c:v>
                </c:pt>
                <c:pt idx="1666">
                  <c:v>39890.0</c:v>
                </c:pt>
                <c:pt idx="1667">
                  <c:v>39891.0</c:v>
                </c:pt>
                <c:pt idx="1668">
                  <c:v>39892.0</c:v>
                </c:pt>
                <c:pt idx="1669">
                  <c:v>39893.0</c:v>
                </c:pt>
                <c:pt idx="1670">
                  <c:v>39894.0</c:v>
                </c:pt>
                <c:pt idx="1671">
                  <c:v>39895.0</c:v>
                </c:pt>
                <c:pt idx="1672">
                  <c:v>39896.0</c:v>
                </c:pt>
                <c:pt idx="1673">
                  <c:v>39897.0</c:v>
                </c:pt>
                <c:pt idx="1674">
                  <c:v>39898.0</c:v>
                </c:pt>
                <c:pt idx="1675">
                  <c:v>39899.0</c:v>
                </c:pt>
                <c:pt idx="1676">
                  <c:v>39900.0</c:v>
                </c:pt>
                <c:pt idx="1677">
                  <c:v>39901.0</c:v>
                </c:pt>
                <c:pt idx="1678">
                  <c:v>39902.0</c:v>
                </c:pt>
                <c:pt idx="1679">
                  <c:v>39903.0</c:v>
                </c:pt>
                <c:pt idx="1680">
                  <c:v>39904.0</c:v>
                </c:pt>
                <c:pt idx="1681">
                  <c:v>39905.0</c:v>
                </c:pt>
                <c:pt idx="1682">
                  <c:v>39906.0</c:v>
                </c:pt>
                <c:pt idx="1683">
                  <c:v>39907.0</c:v>
                </c:pt>
                <c:pt idx="1684">
                  <c:v>39908.0</c:v>
                </c:pt>
                <c:pt idx="1685">
                  <c:v>39909.0</c:v>
                </c:pt>
                <c:pt idx="1686">
                  <c:v>39910.0</c:v>
                </c:pt>
                <c:pt idx="1687">
                  <c:v>39911.0</c:v>
                </c:pt>
                <c:pt idx="1688">
                  <c:v>39912.0</c:v>
                </c:pt>
                <c:pt idx="1689">
                  <c:v>39913.0</c:v>
                </c:pt>
                <c:pt idx="1690">
                  <c:v>39916.0</c:v>
                </c:pt>
                <c:pt idx="1691">
                  <c:v>39917.0</c:v>
                </c:pt>
                <c:pt idx="1692">
                  <c:v>39918.0</c:v>
                </c:pt>
                <c:pt idx="1693">
                  <c:v>39919.0</c:v>
                </c:pt>
                <c:pt idx="1694">
                  <c:v>39920.0</c:v>
                </c:pt>
                <c:pt idx="1695">
                  <c:v>39921.0</c:v>
                </c:pt>
                <c:pt idx="1696">
                  <c:v>39922.0</c:v>
                </c:pt>
                <c:pt idx="1697">
                  <c:v>39923.0</c:v>
                </c:pt>
                <c:pt idx="1698">
                  <c:v>39924.0</c:v>
                </c:pt>
                <c:pt idx="1699">
                  <c:v>39925.0</c:v>
                </c:pt>
                <c:pt idx="1700">
                  <c:v>39926.0</c:v>
                </c:pt>
                <c:pt idx="1701">
                  <c:v>39927.0</c:v>
                </c:pt>
                <c:pt idx="1702">
                  <c:v>39928.0</c:v>
                </c:pt>
                <c:pt idx="1703">
                  <c:v>39929.0</c:v>
                </c:pt>
                <c:pt idx="1704">
                  <c:v>39930.0</c:v>
                </c:pt>
                <c:pt idx="1705">
                  <c:v>39931.0</c:v>
                </c:pt>
                <c:pt idx="1706">
                  <c:v>39932.0</c:v>
                </c:pt>
                <c:pt idx="1707">
                  <c:v>39933.0</c:v>
                </c:pt>
                <c:pt idx="1708">
                  <c:v>39934.0</c:v>
                </c:pt>
                <c:pt idx="1709">
                  <c:v>39935.0</c:v>
                </c:pt>
                <c:pt idx="1710">
                  <c:v>39936.0</c:v>
                </c:pt>
                <c:pt idx="1711">
                  <c:v>39937.0</c:v>
                </c:pt>
                <c:pt idx="1712">
                  <c:v>39938.0</c:v>
                </c:pt>
                <c:pt idx="1713">
                  <c:v>39939.0</c:v>
                </c:pt>
                <c:pt idx="1714">
                  <c:v>39940.0</c:v>
                </c:pt>
                <c:pt idx="1715">
                  <c:v>39941.0</c:v>
                </c:pt>
                <c:pt idx="1716">
                  <c:v>39942.0</c:v>
                </c:pt>
                <c:pt idx="1717">
                  <c:v>39943.0</c:v>
                </c:pt>
                <c:pt idx="1718">
                  <c:v>39944.0</c:v>
                </c:pt>
                <c:pt idx="1719">
                  <c:v>39945.0</c:v>
                </c:pt>
                <c:pt idx="1720">
                  <c:v>39946.0</c:v>
                </c:pt>
                <c:pt idx="1721">
                  <c:v>39947.0</c:v>
                </c:pt>
                <c:pt idx="1722">
                  <c:v>39948.0</c:v>
                </c:pt>
                <c:pt idx="1723">
                  <c:v>39949.0</c:v>
                </c:pt>
                <c:pt idx="1724">
                  <c:v>39950.0</c:v>
                </c:pt>
                <c:pt idx="1725">
                  <c:v>39951.0</c:v>
                </c:pt>
                <c:pt idx="1726">
                  <c:v>39952.0</c:v>
                </c:pt>
                <c:pt idx="1727">
                  <c:v>39953.0</c:v>
                </c:pt>
                <c:pt idx="1728">
                  <c:v>39954.0</c:v>
                </c:pt>
                <c:pt idx="1729">
                  <c:v>39955.0</c:v>
                </c:pt>
                <c:pt idx="1730">
                  <c:v>39956.0</c:v>
                </c:pt>
                <c:pt idx="1731">
                  <c:v>39957.0</c:v>
                </c:pt>
                <c:pt idx="1732">
                  <c:v>39958.0</c:v>
                </c:pt>
                <c:pt idx="1733">
                  <c:v>39959.0</c:v>
                </c:pt>
                <c:pt idx="1734">
                  <c:v>39960.0</c:v>
                </c:pt>
                <c:pt idx="1735">
                  <c:v>39961.0</c:v>
                </c:pt>
                <c:pt idx="1736">
                  <c:v>39962.0</c:v>
                </c:pt>
                <c:pt idx="1737">
                  <c:v>39963.0</c:v>
                </c:pt>
                <c:pt idx="1738">
                  <c:v>39964.0</c:v>
                </c:pt>
                <c:pt idx="1739">
                  <c:v>39965.0</c:v>
                </c:pt>
                <c:pt idx="1740">
                  <c:v>39966.0</c:v>
                </c:pt>
                <c:pt idx="1741">
                  <c:v>39967.0</c:v>
                </c:pt>
                <c:pt idx="1742">
                  <c:v>39968.0</c:v>
                </c:pt>
                <c:pt idx="1743">
                  <c:v>39969.0</c:v>
                </c:pt>
                <c:pt idx="1744">
                  <c:v>39970.0</c:v>
                </c:pt>
                <c:pt idx="1745">
                  <c:v>39971.0</c:v>
                </c:pt>
                <c:pt idx="1746">
                  <c:v>39972.0</c:v>
                </c:pt>
                <c:pt idx="1747">
                  <c:v>39973.0</c:v>
                </c:pt>
                <c:pt idx="1748">
                  <c:v>39974.0</c:v>
                </c:pt>
                <c:pt idx="1749">
                  <c:v>39975.0</c:v>
                </c:pt>
                <c:pt idx="1750">
                  <c:v>39976.0</c:v>
                </c:pt>
                <c:pt idx="1751">
                  <c:v>39977.0</c:v>
                </c:pt>
                <c:pt idx="1752">
                  <c:v>39978.0</c:v>
                </c:pt>
                <c:pt idx="1753">
                  <c:v>39979.0</c:v>
                </c:pt>
                <c:pt idx="1754">
                  <c:v>39980.0</c:v>
                </c:pt>
                <c:pt idx="1755">
                  <c:v>39981.0</c:v>
                </c:pt>
                <c:pt idx="1756">
                  <c:v>39982.0</c:v>
                </c:pt>
                <c:pt idx="1757">
                  <c:v>39983.0</c:v>
                </c:pt>
                <c:pt idx="1758">
                  <c:v>39984.0</c:v>
                </c:pt>
                <c:pt idx="1759">
                  <c:v>39985.0</c:v>
                </c:pt>
                <c:pt idx="1760">
                  <c:v>39986.0</c:v>
                </c:pt>
                <c:pt idx="1761">
                  <c:v>39987.0</c:v>
                </c:pt>
                <c:pt idx="1762">
                  <c:v>39988.0</c:v>
                </c:pt>
                <c:pt idx="1763">
                  <c:v>39989.0</c:v>
                </c:pt>
                <c:pt idx="1764">
                  <c:v>39990.0</c:v>
                </c:pt>
                <c:pt idx="1765">
                  <c:v>39991.0</c:v>
                </c:pt>
                <c:pt idx="1766">
                  <c:v>39992.0</c:v>
                </c:pt>
                <c:pt idx="1767">
                  <c:v>39993.0</c:v>
                </c:pt>
                <c:pt idx="1768">
                  <c:v>39994.0</c:v>
                </c:pt>
                <c:pt idx="1769">
                  <c:v>39995.0</c:v>
                </c:pt>
                <c:pt idx="1770">
                  <c:v>39996.0</c:v>
                </c:pt>
                <c:pt idx="1771">
                  <c:v>39997.0</c:v>
                </c:pt>
                <c:pt idx="1772">
                  <c:v>39998.0</c:v>
                </c:pt>
                <c:pt idx="1773">
                  <c:v>39999.0</c:v>
                </c:pt>
                <c:pt idx="1774">
                  <c:v>40000.0</c:v>
                </c:pt>
                <c:pt idx="1775">
                  <c:v>40001.0</c:v>
                </c:pt>
                <c:pt idx="1776">
                  <c:v>40002.0</c:v>
                </c:pt>
                <c:pt idx="1777">
                  <c:v>40003.0</c:v>
                </c:pt>
                <c:pt idx="1778">
                  <c:v>40004.0</c:v>
                </c:pt>
                <c:pt idx="1779">
                  <c:v>40005.0</c:v>
                </c:pt>
                <c:pt idx="1780">
                  <c:v>40006.0</c:v>
                </c:pt>
                <c:pt idx="1781">
                  <c:v>40007.0</c:v>
                </c:pt>
                <c:pt idx="1782">
                  <c:v>40008.0</c:v>
                </c:pt>
                <c:pt idx="1783">
                  <c:v>40009.0</c:v>
                </c:pt>
                <c:pt idx="1784">
                  <c:v>40010.0</c:v>
                </c:pt>
                <c:pt idx="1785">
                  <c:v>40011.0</c:v>
                </c:pt>
                <c:pt idx="1786">
                  <c:v>40012.0</c:v>
                </c:pt>
                <c:pt idx="1787">
                  <c:v>40013.0</c:v>
                </c:pt>
                <c:pt idx="1788">
                  <c:v>40014.0</c:v>
                </c:pt>
                <c:pt idx="1789">
                  <c:v>40015.0</c:v>
                </c:pt>
                <c:pt idx="1790">
                  <c:v>40016.0</c:v>
                </c:pt>
                <c:pt idx="1791">
                  <c:v>40017.0</c:v>
                </c:pt>
                <c:pt idx="1792">
                  <c:v>40018.0</c:v>
                </c:pt>
                <c:pt idx="1793">
                  <c:v>40019.0</c:v>
                </c:pt>
                <c:pt idx="1794">
                  <c:v>40020.0</c:v>
                </c:pt>
                <c:pt idx="1795">
                  <c:v>40021.0</c:v>
                </c:pt>
                <c:pt idx="1796">
                  <c:v>40022.0</c:v>
                </c:pt>
                <c:pt idx="1797">
                  <c:v>40023.0</c:v>
                </c:pt>
                <c:pt idx="1798">
                  <c:v>40024.0</c:v>
                </c:pt>
                <c:pt idx="1799">
                  <c:v>40025.0</c:v>
                </c:pt>
                <c:pt idx="1800">
                  <c:v>40026.0</c:v>
                </c:pt>
                <c:pt idx="1801">
                  <c:v>40027.0</c:v>
                </c:pt>
                <c:pt idx="1802">
                  <c:v>40028.0</c:v>
                </c:pt>
                <c:pt idx="1803">
                  <c:v>40029.0</c:v>
                </c:pt>
                <c:pt idx="1804">
                  <c:v>40030.0</c:v>
                </c:pt>
                <c:pt idx="1805">
                  <c:v>40031.0</c:v>
                </c:pt>
                <c:pt idx="1806">
                  <c:v>40032.0</c:v>
                </c:pt>
                <c:pt idx="1807">
                  <c:v>40033.0</c:v>
                </c:pt>
                <c:pt idx="1808">
                  <c:v>40034.0</c:v>
                </c:pt>
                <c:pt idx="1809">
                  <c:v>40035.0</c:v>
                </c:pt>
                <c:pt idx="1810">
                  <c:v>40036.0</c:v>
                </c:pt>
                <c:pt idx="1811">
                  <c:v>40037.0</c:v>
                </c:pt>
                <c:pt idx="1812">
                  <c:v>40038.0</c:v>
                </c:pt>
                <c:pt idx="1813">
                  <c:v>40039.0</c:v>
                </c:pt>
                <c:pt idx="1814">
                  <c:v>40040.0</c:v>
                </c:pt>
                <c:pt idx="1815">
                  <c:v>40041.0</c:v>
                </c:pt>
                <c:pt idx="1816">
                  <c:v>40042.0</c:v>
                </c:pt>
                <c:pt idx="1817">
                  <c:v>40043.0</c:v>
                </c:pt>
                <c:pt idx="1818">
                  <c:v>40044.0</c:v>
                </c:pt>
                <c:pt idx="1819">
                  <c:v>40045.0</c:v>
                </c:pt>
                <c:pt idx="1820">
                  <c:v>40046.0</c:v>
                </c:pt>
                <c:pt idx="1821">
                  <c:v>40047.0</c:v>
                </c:pt>
                <c:pt idx="1822">
                  <c:v>40048.0</c:v>
                </c:pt>
                <c:pt idx="1823">
                  <c:v>40049.0</c:v>
                </c:pt>
                <c:pt idx="1824">
                  <c:v>40050.0</c:v>
                </c:pt>
                <c:pt idx="1825">
                  <c:v>40051.0</c:v>
                </c:pt>
                <c:pt idx="1826">
                  <c:v>40052.0</c:v>
                </c:pt>
                <c:pt idx="1827">
                  <c:v>40053.0</c:v>
                </c:pt>
                <c:pt idx="1828">
                  <c:v>40054.0</c:v>
                </c:pt>
                <c:pt idx="1829">
                  <c:v>40055.0</c:v>
                </c:pt>
                <c:pt idx="1830">
                  <c:v>40056.0</c:v>
                </c:pt>
                <c:pt idx="1831">
                  <c:v>40057.0</c:v>
                </c:pt>
                <c:pt idx="1832">
                  <c:v>40058.0</c:v>
                </c:pt>
                <c:pt idx="1833">
                  <c:v>40059.0</c:v>
                </c:pt>
                <c:pt idx="1834">
                  <c:v>40060.0</c:v>
                </c:pt>
                <c:pt idx="1835">
                  <c:v>40061.0</c:v>
                </c:pt>
                <c:pt idx="1836">
                  <c:v>40062.0</c:v>
                </c:pt>
                <c:pt idx="1837">
                  <c:v>40063.0</c:v>
                </c:pt>
                <c:pt idx="1838">
                  <c:v>40064.0</c:v>
                </c:pt>
                <c:pt idx="1839">
                  <c:v>40065.0</c:v>
                </c:pt>
                <c:pt idx="1840">
                  <c:v>40066.0</c:v>
                </c:pt>
                <c:pt idx="1841">
                  <c:v>40067.0</c:v>
                </c:pt>
                <c:pt idx="1842">
                  <c:v>40068.0</c:v>
                </c:pt>
                <c:pt idx="1843">
                  <c:v>40069.0</c:v>
                </c:pt>
                <c:pt idx="1844">
                  <c:v>40070.0</c:v>
                </c:pt>
                <c:pt idx="1845">
                  <c:v>40071.0</c:v>
                </c:pt>
                <c:pt idx="1846">
                  <c:v>40072.0</c:v>
                </c:pt>
                <c:pt idx="1847">
                  <c:v>40073.0</c:v>
                </c:pt>
                <c:pt idx="1848">
                  <c:v>40074.0</c:v>
                </c:pt>
                <c:pt idx="1849">
                  <c:v>40075.0</c:v>
                </c:pt>
                <c:pt idx="1850">
                  <c:v>40076.0</c:v>
                </c:pt>
                <c:pt idx="1851">
                  <c:v>40077.0</c:v>
                </c:pt>
                <c:pt idx="1852">
                  <c:v>40078.0</c:v>
                </c:pt>
                <c:pt idx="1853">
                  <c:v>40079.0</c:v>
                </c:pt>
                <c:pt idx="1854">
                  <c:v>40080.0</c:v>
                </c:pt>
                <c:pt idx="1855">
                  <c:v>40081.0</c:v>
                </c:pt>
                <c:pt idx="1856">
                  <c:v>40082.0</c:v>
                </c:pt>
                <c:pt idx="1857">
                  <c:v>40083.0</c:v>
                </c:pt>
                <c:pt idx="1858">
                  <c:v>40084.0</c:v>
                </c:pt>
                <c:pt idx="1859">
                  <c:v>40085.0</c:v>
                </c:pt>
                <c:pt idx="1860">
                  <c:v>40086.0</c:v>
                </c:pt>
                <c:pt idx="1861">
                  <c:v>40087.0</c:v>
                </c:pt>
                <c:pt idx="1862">
                  <c:v>40088.0</c:v>
                </c:pt>
                <c:pt idx="1863">
                  <c:v>40089.0</c:v>
                </c:pt>
                <c:pt idx="1864">
                  <c:v>40090.0</c:v>
                </c:pt>
                <c:pt idx="1865">
                  <c:v>40091.0</c:v>
                </c:pt>
                <c:pt idx="1866">
                  <c:v>40092.0</c:v>
                </c:pt>
                <c:pt idx="1867">
                  <c:v>40093.0</c:v>
                </c:pt>
                <c:pt idx="1868">
                  <c:v>40094.0</c:v>
                </c:pt>
                <c:pt idx="1869">
                  <c:v>40095.0</c:v>
                </c:pt>
                <c:pt idx="1870">
                  <c:v>40096.0</c:v>
                </c:pt>
                <c:pt idx="1871">
                  <c:v>40097.0</c:v>
                </c:pt>
                <c:pt idx="1872">
                  <c:v>40098.0</c:v>
                </c:pt>
                <c:pt idx="1873">
                  <c:v>40099.0</c:v>
                </c:pt>
                <c:pt idx="1874">
                  <c:v>40100.0</c:v>
                </c:pt>
                <c:pt idx="1875">
                  <c:v>40101.0</c:v>
                </c:pt>
                <c:pt idx="1876">
                  <c:v>40102.0</c:v>
                </c:pt>
                <c:pt idx="1877">
                  <c:v>40103.0</c:v>
                </c:pt>
                <c:pt idx="1878">
                  <c:v>40104.0</c:v>
                </c:pt>
                <c:pt idx="1879">
                  <c:v>40105.0</c:v>
                </c:pt>
                <c:pt idx="1880">
                  <c:v>40106.0</c:v>
                </c:pt>
                <c:pt idx="1881">
                  <c:v>40107.0</c:v>
                </c:pt>
                <c:pt idx="1882">
                  <c:v>40108.0</c:v>
                </c:pt>
                <c:pt idx="1883">
                  <c:v>40109.0</c:v>
                </c:pt>
                <c:pt idx="1884">
                  <c:v>40110.0</c:v>
                </c:pt>
                <c:pt idx="1885">
                  <c:v>40111.0</c:v>
                </c:pt>
                <c:pt idx="1886">
                  <c:v>40112.0</c:v>
                </c:pt>
                <c:pt idx="1887">
                  <c:v>40113.0</c:v>
                </c:pt>
                <c:pt idx="1888">
                  <c:v>40114.0</c:v>
                </c:pt>
                <c:pt idx="1889">
                  <c:v>40115.0</c:v>
                </c:pt>
                <c:pt idx="1890">
                  <c:v>40116.0</c:v>
                </c:pt>
                <c:pt idx="1891">
                  <c:v>40117.0</c:v>
                </c:pt>
                <c:pt idx="1892">
                  <c:v>40118.0</c:v>
                </c:pt>
                <c:pt idx="1893">
                  <c:v>40119.0</c:v>
                </c:pt>
                <c:pt idx="1894">
                  <c:v>40120.0</c:v>
                </c:pt>
                <c:pt idx="1895">
                  <c:v>40121.0</c:v>
                </c:pt>
                <c:pt idx="1896">
                  <c:v>40122.0</c:v>
                </c:pt>
                <c:pt idx="1897">
                  <c:v>40123.0</c:v>
                </c:pt>
                <c:pt idx="1898">
                  <c:v>40124.0</c:v>
                </c:pt>
                <c:pt idx="1899">
                  <c:v>40125.0</c:v>
                </c:pt>
                <c:pt idx="1900">
                  <c:v>40126.0</c:v>
                </c:pt>
                <c:pt idx="1901">
                  <c:v>40127.0</c:v>
                </c:pt>
                <c:pt idx="1902">
                  <c:v>40128.0</c:v>
                </c:pt>
                <c:pt idx="1903">
                  <c:v>40129.0</c:v>
                </c:pt>
                <c:pt idx="1904">
                  <c:v>40130.0</c:v>
                </c:pt>
                <c:pt idx="1905">
                  <c:v>40131.0</c:v>
                </c:pt>
                <c:pt idx="1906">
                  <c:v>40132.0</c:v>
                </c:pt>
                <c:pt idx="1907">
                  <c:v>40133.0</c:v>
                </c:pt>
                <c:pt idx="1908">
                  <c:v>40134.0</c:v>
                </c:pt>
                <c:pt idx="1909">
                  <c:v>40135.0</c:v>
                </c:pt>
                <c:pt idx="1910">
                  <c:v>40136.0</c:v>
                </c:pt>
                <c:pt idx="1911">
                  <c:v>40137.0</c:v>
                </c:pt>
                <c:pt idx="1912">
                  <c:v>40138.0</c:v>
                </c:pt>
                <c:pt idx="1913">
                  <c:v>40139.0</c:v>
                </c:pt>
                <c:pt idx="1914">
                  <c:v>40140.0</c:v>
                </c:pt>
                <c:pt idx="1915">
                  <c:v>40141.0</c:v>
                </c:pt>
                <c:pt idx="1916">
                  <c:v>40142.0</c:v>
                </c:pt>
                <c:pt idx="1917">
                  <c:v>40143.0</c:v>
                </c:pt>
                <c:pt idx="1918">
                  <c:v>40144.0</c:v>
                </c:pt>
                <c:pt idx="1919">
                  <c:v>40145.0</c:v>
                </c:pt>
                <c:pt idx="1920">
                  <c:v>40146.0</c:v>
                </c:pt>
                <c:pt idx="1921">
                  <c:v>40147.0</c:v>
                </c:pt>
                <c:pt idx="1922">
                  <c:v>40148.0</c:v>
                </c:pt>
                <c:pt idx="1923">
                  <c:v>40149.0</c:v>
                </c:pt>
                <c:pt idx="1924">
                  <c:v>40150.0</c:v>
                </c:pt>
                <c:pt idx="1925">
                  <c:v>40151.0</c:v>
                </c:pt>
                <c:pt idx="1926">
                  <c:v>40152.0</c:v>
                </c:pt>
                <c:pt idx="1927">
                  <c:v>40153.0</c:v>
                </c:pt>
                <c:pt idx="1928">
                  <c:v>40154.0</c:v>
                </c:pt>
                <c:pt idx="1929">
                  <c:v>40155.0</c:v>
                </c:pt>
                <c:pt idx="1930">
                  <c:v>40156.0</c:v>
                </c:pt>
                <c:pt idx="1931">
                  <c:v>40157.0</c:v>
                </c:pt>
                <c:pt idx="1932">
                  <c:v>40158.0</c:v>
                </c:pt>
                <c:pt idx="1933">
                  <c:v>40159.0</c:v>
                </c:pt>
                <c:pt idx="1934">
                  <c:v>40160.0</c:v>
                </c:pt>
                <c:pt idx="1935">
                  <c:v>40161.0</c:v>
                </c:pt>
                <c:pt idx="1936">
                  <c:v>40162.0</c:v>
                </c:pt>
                <c:pt idx="1937">
                  <c:v>40163.0</c:v>
                </c:pt>
                <c:pt idx="1938">
                  <c:v>40164.0</c:v>
                </c:pt>
                <c:pt idx="1939">
                  <c:v>40165.0</c:v>
                </c:pt>
                <c:pt idx="1940">
                  <c:v>40166.0</c:v>
                </c:pt>
                <c:pt idx="1941">
                  <c:v>40167.0</c:v>
                </c:pt>
                <c:pt idx="1942">
                  <c:v>40168.0</c:v>
                </c:pt>
                <c:pt idx="1943">
                  <c:v>40169.0</c:v>
                </c:pt>
                <c:pt idx="1944">
                  <c:v>40170.0</c:v>
                </c:pt>
                <c:pt idx="1945">
                  <c:v>40171.0</c:v>
                </c:pt>
                <c:pt idx="1946">
                  <c:v>40172.0</c:v>
                </c:pt>
                <c:pt idx="1947">
                  <c:v>40173.0</c:v>
                </c:pt>
                <c:pt idx="1948">
                  <c:v>40174.0</c:v>
                </c:pt>
                <c:pt idx="1949">
                  <c:v>40175.0</c:v>
                </c:pt>
                <c:pt idx="1950">
                  <c:v>40176.0</c:v>
                </c:pt>
                <c:pt idx="1951">
                  <c:v>40177.0</c:v>
                </c:pt>
                <c:pt idx="1952">
                  <c:v>40178.0</c:v>
                </c:pt>
                <c:pt idx="1953">
                  <c:v>40179.0</c:v>
                </c:pt>
                <c:pt idx="1954">
                  <c:v>40180.0</c:v>
                </c:pt>
                <c:pt idx="1955">
                  <c:v>40181.0</c:v>
                </c:pt>
                <c:pt idx="1956">
                  <c:v>40182.0</c:v>
                </c:pt>
                <c:pt idx="1957">
                  <c:v>40183.0</c:v>
                </c:pt>
                <c:pt idx="1958">
                  <c:v>40184.0</c:v>
                </c:pt>
                <c:pt idx="1959">
                  <c:v>40185.0</c:v>
                </c:pt>
                <c:pt idx="1960">
                  <c:v>40186.0</c:v>
                </c:pt>
                <c:pt idx="1961">
                  <c:v>40187.0</c:v>
                </c:pt>
                <c:pt idx="1962">
                  <c:v>40188.0</c:v>
                </c:pt>
                <c:pt idx="1963">
                  <c:v>40189.0</c:v>
                </c:pt>
                <c:pt idx="1964">
                  <c:v>40190.0</c:v>
                </c:pt>
                <c:pt idx="1965">
                  <c:v>40191.0</c:v>
                </c:pt>
                <c:pt idx="1966">
                  <c:v>40192.0</c:v>
                </c:pt>
                <c:pt idx="1967">
                  <c:v>40193.0</c:v>
                </c:pt>
                <c:pt idx="1968">
                  <c:v>40194.0</c:v>
                </c:pt>
                <c:pt idx="1969">
                  <c:v>40195.0</c:v>
                </c:pt>
                <c:pt idx="1970">
                  <c:v>40196.0</c:v>
                </c:pt>
                <c:pt idx="1971">
                  <c:v>40197.0</c:v>
                </c:pt>
                <c:pt idx="1972">
                  <c:v>40198.0</c:v>
                </c:pt>
                <c:pt idx="1973">
                  <c:v>40199.0</c:v>
                </c:pt>
                <c:pt idx="1974">
                  <c:v>40200.0</c:v>
                </c:pt>
                <c:pt idx="1975">
                  <c:v>40201.0</c:v>
                </c:pt>
                <c:pt idx="1976">
                  <c:v>40202.0</c:v>
                </c:pt>
                <c:pt idx="1977">
                  <c:v>40203.0</c:v>
                </c:pt>
                <c:pt idx="1978">
                  <c:v>40204.0</c:v>
                </c:pt>
                <c:pt idx="1979">
                  <c:v>40205.0</c:v>
                </c:pt>
                <c:pt idx="1980">
                  <c:v>40206.0</c:v>
                </c:pt>
                <c:pt idx="1981">
                  <c:v>40207.0</c:v>
                </c:pt>
                <c:pt idx="1982">
                  <c:v>40208.0</c:v>
                </c:pt>
                <c:pt idx="1983">
                  <c:v>40209.0</c:v>
                </c:pt>
                <c:pt idx="1984">
                  <c:v>40210.0</c:v>
                </c:pt>
                <c:pt idx="1985">
                  <c:v>40211.0</c:v>
                </c:pt>
                <c:pt idx="1986">
                  <c:v>40212.0</c:v>
                </c:pt>
                <c:pt idx="1987">
                  <c:v>40213.0</c:v>
                </c:pt>
                <c:pt idx="1988">
                  <c:v>40214.0</c:v>
                </c:pt>
                <c:pt idx="1989">
                  <c:v>40215.0</c:v>
                </c:pt>
                <c:pt idx="1990">
                  <c:v>40216.0</c:v>
                </c:pt>
                <c:pt idx="1991">
                  <c:v>40217.0</c:v>
                </c:pt>
                <c:pt idx="1992">
                  <c:v>40218.0</c:v>
                </c:pt>
                <c:pt idx="1993">
                  <c:v>40219.0</c:v>
                </c:pt>
                <c:pt idx="1994">
                  <c:v>40220.0</c:v>
                </c:pt>
                <c:pt idx="1995">
                  <c:v>40221.0</c:v>
                </c:pt>
                <c:pt idx="1996">
                  <c:v>40222.0</c:v>
                </c:pt>
                <c:pt idx="1997">
                  <c:v>40223.0</c:v>
                </c:pt>
                <c:pt idx="1998">
                  <c:v>40224.0</c:v>
                </c:pt>
                <c:pt idx="1999">
                  <c:v>40225.0</c:v>
                </c:pt>
                <c:pt idx="2000">
                  <c:v>40226.0</c:v>
                </c:pt>
                <c:pt idx="2001">
                  <c:v>40227.0</c:v>
                </c:pt>
                <c:pt idx="2002">
                  <c:v>40228.0</c:v>
                </c:pt>
                <c:pt idx="2003">
                  <c:v>40229.0</c:v>
                </c:pt>
                <c:pt idx="2004">
                  <c:v>40230.0</c:v>
                </c:pt>
                <c:pt idx="2005">
                  <c:v>40231.0</c:v>
                </c:pt>
                <c:pt idx="2006">
                  <c:v>40232.0</c:v>
                </c:pt>
                <c:pt idx="2007">
                  <c:v>40233.0</c:v>
                </c:pt>
                <c:pt idx="2008">
                  <c:v>40234.0</c:v>
                </c:pt>
                <c:pt idx="2009">
                  <c:v>40235.0</c:v>
                </c:pt>
                <c:pt idx="2010">
                  <c:v>40236.0</c:v>
                </c:pt>
                <c:pt idx="2011">
                  <c:v>40237.0</c:v>
                </c:pt>
                <c:pt idx="2012">
                  <c:v>40238.0</c:v>
                </c:pt>
                <c:pt idx="2013">
                  <c:v>40239.0</c:v>
                </c:pt>
                <c:pt idx="2014">
                  <c:v>40240.0</c:v>
                </c:pt>
                <c:pt idx="2015">
                  <c:v>40241.0</c:v>
                </c:pt>
                <c:pt idx="2016">
                  <c:v>40242.0</c:v>
                </c:pt>
                <c:pt idx="2017">
                  <c:v>40243.0</c:v>
                </c:pt>
                <c:pt idx="2018">
                  <c:v>40244.0</c:v>
                </c:pt>
                <c:pt idx="2019">
                  <c:v>40245.0</c:v>
                </c:pt>
                <c:pt idx="2020">
                  <c:v>40246.0</c:v>
                </c:pt>
                <c:pt idx="2021">
                  <c:v>40247.0</c:v>
                </c:pt>
                <c:pt idx="2022">
                  <c:v>40248.0</c:v>
                </c:pt>
                <c:pt idx="2023">
                  <c:v>40249.0</c:v>
                </c:pt>
                <c:pt idx="2024">
                  <c:v>40250.0</c:v>
                </c:pt>
                <c:pt idx="2025">
                  <c:v>40251.0</c:v>
                </c:pt>
                <c:pt idx="2026">
                  <c:v>40252.0</c:v>
                </c:pt>
                <c:pt idx="2027">
                  <c:v>40253.0</c:v>
                </c:pt>
                <c:pt idx="2028">
                  <c:v>40254.0</c:v>
                </c:pt>
                <c:pt idx="2029">
                  <c:v>40255.0</c:v>
                </c:pt>
                <c:pt idx="2030">
                  <c:v>40256.0</c:v>
                </c:pt>
                <c:pt idx="2031">
                  <c:v>40257.0</c:v>
                </c:pt>
                <c:pt idx="2032">
                  <c:v>40258.0</c:v>
                </c:pt>
                <c:pt idx="2033">
                  <c:v>40259.0</c:v>
                </c:pt>
                <c:pt idx="2034">
                  <c:v>40260.0</c:v>
                </c:pt>
                <c:pt idx="2035">
                  <c:v>40261.0</c:v>
                </c:pt>
                <c:pt idx="2036">
                  <c:v>40262.0</c:v>
                </c:pt>
                <c:pt idx="2037">
                  <c:v>40263.0</c:v>
                </c:pt>
                <c:pt idx="2038">
                  <c:v>40264.0</c:v>
                </c:pt>
                <c:pt idx="2039">
                  <c:v>40265.0</c:v>
                </c:pt>
                <c:pt idx="2040">
                  <c:v>40266.0</c:v>
                </c:pt>
                <c:pt idx="2041">
                  <c:v>40267.0</c:v>
                </c:pt>
                <c:pt idx="2042">
                  <c:v>40268.0</c:v>
                </c:pt>
                <c:pt idx="2043">
                  <c:v>40269.0</c:v>
                </c:pt>
                <c:pt idx="2044">
                  <c:v>40270.0</c:v>
                </c:pt>
                <c:pt idx="2045">
                  <c:v>40271.0</c:v>
                </c:pt>
                <c:pt idx="2046">
                  <c:v>40272.0</c:v>
                </c:pt>
                <c:pt idx="2047">
                  <c:v>40273.0</c:v>
                </c:pt>
                <c:pt idx="2048">
                  <c:v>40274.0</c:v>
                </c:pt>
                <c:pt idx="2049">
                  <c:v>40275.0</c:v>
                </c:pt>
                <c:pt idx="2050">
                  <c:v>40276.0</c:v>
                </c:pt>
                <c:pt idx="2051">
                  <c:v>40277.0</c:v>
                </c:pt>
                <c:pt idx="2052">
                  <c:v>40278.0</c:v>
                </c:pt>
                <c:pt idx="2053">
                  <c:v>40279.0</c:v>
                </c:pt>
                <c:pt idx="2054">
                  <c:v>40280.0</c:v>
                </c:pt>
                <c:pt idx="2055">
                  <c:v>40281.0</c:v>
                </c:pt>
                <c:pt idx="2056">
                  <c:v>40282.0</c:v>
                </c:pt>
                <c:pt idx="2057">
                  <c:v>40283.0</c:v>
                </c:pt>
                <c:pt idx="2058">
                  <c:v>40284.0</c:v>
                </c:pt>
                <c:pt idx="2059">
                  <c:v>40285.0</c:v>
                </c:pt>
                <c:pt idx="2060">
                  <c:v>40286.0</c:v>
                </c:pt>
                <c:pt idx="2061">
                  <c:v>40287.0</c:v>
                </c:pt>
                <c:pt idx="2062">
                  <c:v>40288.0</c:v>
                </c:pt>
                <c:pt idx="2063">
                  <c:v>40289.0</c:v>
                </c:pt>
                <c:pt idx="2064">
                  <c:v>40290.0</c:v>
                </c:pt>
                <c:pt idx="2065">
                  <c:v>40291.0</c:v>
                </c:pt>
                <c:pt idx="2066">
                  <c:v>40292.0</c:v>
                </c:pt>
                <c:pt idx="2067">
                  <c:v>40293.0</c:v>
                </c:pt>
                <c:pt idx="2068">
                  <c:v>40294.0</c:v>
                </c:pt>
                <c:pt idx="2069">
                  <c:v>40295.0</c:v>
                </c:pt>
                <c:pt idx="2070">
                  <c:v>40296.0</c:v>
                </c:pt>
                <c:pt idx="2071">
                  <c:v>40297.0</c:v>
                </c:pt>
                <c:pt idx="2072">
                  <c:v>40298.0</c:v>
                </c:pt>
                <c:pt idx="2073">
                  <c:v>40299.0</c:v>
                </c:pt>
                <c:pt idx="2074">
                  <c:v>40300.0</c:v>
                </c:pt>
                <c:pt idx="2075">
                  <c:v>40301.0</c:v>
                </c:pt>
                <c:pt idx="2076">
                  <c:v>40302.0</c:v>
                </c:pt>
                <c:pt idx="2077">
                  <c:v>40303.0</c:v>
                </c:pt>
                <c:pt idx="2078">
                  <c:v>40304.0</c:v>
                </c:pt>
                <c:pt idx="2079">
                  <c:v>40305.0</c:v>
                </c:pt>
                <c:pt idx="2080">
                  <c:v>40306.0</c:v>
                </c:pt>
                <c:pt idx="2081">
                  <c:v>40307.0</c:v>
                </c:pt>
                <c:pt idx="2082">
                  <c:v>40308.0</c:v>
                </c:pt>
                <c:pt idx="2083">
                  <c:v>40309.0</c:v>
                </c:pt>
                <c:pt idx="2084">
                  <c:v>40310.0</c:v>
                </c:pt>
                <c:pt idx="2085">
                  <c:v>40311.0</c:v>
                </c:pt>
                <c:pt idx="2086">
                  <c:v>40312.0</c:v>
                </c:pt>
                <c:pt idx="2087">
                  <c:v>40313.0</c:v>
                </c:pt>
                <c:pt idx="2088">
                  <c:v>40314.0</c:v>
                </c:pt>
                <c:pt idx="2089">
                  <c:v>40315.0</c:v>
                </c:pt>
                <c:pt idx="2090">
                  <c:v>40316.0</c:v>
                </c:pt>
                <c:pt idx="2091">
                  <c:v>40317.0</c:v>
                </c:pt>
                <c:pt idx="2092">
                  <c:v>40318.0</c:v>
                </c:pt>
                <c:pt idx="2093">
                  <c:v>40319.0</c:v>
                </c:pt>
                <c:pt idx="2094">
                  <c:v>40320.0</c:v>
                </c:pt>
                <c:pt idx="2095">
                  <c:v>40321.0</c:v>
                </c:pt>
                <c:pt idx="2096">
                  <c:v>40322.0</c:v>
                </c:pt>
                <c:pt idx="2097">
                  <c:v>40323.0</c:v>
                </c:pt>
                <c:pt idx="2098">
                  <c:v>40324.0</c:v>
                </c:pt>
                <c:pt idx="2099">
                  <c:v>40325.0</c:v>
                </c:pt>
                <c:pt idx="2100">
                  <c:v>40326.0</c:v>
                </c:pt>
                <c:pt idx="2101">
                  <c:v>40327.0</c:v>
                </c:pt>
                <c:pt idx="2102">
                  <c:v>40328.0</c:v>
                </c:pt>
                <c:pt idx="2103">
                  <c:v>40329.0</c:v>
                </c:pt>
                <c:pt idx="2104">
                  <c:v>40330.0</c:v>
                </c:pt>
                <c:pt idx="2105">
                  <c:v>40331.0</c:v>
                </c:pt>
                <c:pt idx="2106">
                  <c:v>40332.0</c:v>
                </c:pt>
                <c:pt idx="2107">
                  <c:v>40333.0</c:v>
                </c:pt>
                <c:pt idx="2108">
                  <c:v>40334.0</c:v>
                </c:pt>
                <c:pt idx="2109">
                  <c:v>40335.0</c:v>
                </c:pt>
                <c:pt idx="2110">
                  <c:v>40336.0</c:v>
                </c:pt>
                <c:pt idx="2111">
                  <c:v>40337.0</c:v>
                </c:pt>
                <c:pt idx="2112">
                  <c:v>40338.0</c:v>
                </c:pt>
                <c:pt idx="2113">
                  <c:v>40339.0</c:v>
                </c:pt>
                <c:pt idx="2114">
                  <c:v>40340.0</c:v>
                </c:pt>
                <c:pt idx="2115">
                  <c:v>40341.0</c:v>
                </c:pt>
                <c:pt idx="2116">
                  <c:v>40342.0</c:v>
                </c:pt>
                <c:pt idx="2117">
                  <c:v>40343.0</c:v>
                </c:pt>
                <c:pt idx="2118">
                  <c:v>40344.0</c:v>
                </c:pt>
                <c:pt idx="2119">
                  <c:v>40345.0</c:v>
                </c:pt>
                <c:pt idx="2120">
                  <c:v>40346.0</c:v>
                </c:pt>
                <c:pt idx="2121">
                  <c:v>40347.0</c:v>
                </c:pt>
                <c:pt idx="2122">
                  <c:v>40348.0</c:v>
                </c:pt>
                <c:pt idx="2123">
                  <c:v>40349.0</c:v>
                </c:pt>
                <c:pt idx="2124">
                  <c:v>40350.0</c:v>
                </c:pt>
                <c:pt idx="2125">
                  <c:v>40351.0</c:v>
                </c:pt>
                <c:pt idx="2126">
                  <c:v>40352.0</c:v>
                </c:pt>
                <c:pt idx="2127">
                  <c:v>40353.0</c:v>
                </c:pt>
                <c:pt idx="2128">
                  <c:v>40354.0</c:v>
                </c:pt>
                <c:pt idx="2129">
                  <c:v>40355.0</c:v>
                </c:pt>
                <c:pt idx="2130">
                  <c:v>40356.0</c:v>
                </c:pt>
                <c:pt idx="2131">
                  <c:v>40357.0</c:v>
                </c:pt>
                <c:pt idx="2132">
                  <c:v>40358.0</c:v>
                </c:pt>
                <c:pt idx="2133">
                  <c:v>40359.0</c:v>
                </c:pt>
                <c:pt idx="2134">
                  <c:v>40360.0</c:v>
                </c:pt>
                <c:pt idx="2135">
                  <c:v>40361.0</c:v>
                </c:pt>
                <c:pt idx="2136">
                  <c:v>40362.0</c:v>
                </c:pt>
                <c:pt idx="2137">
                  <c:v>40363.0</c:v>
                </c:pt>
                <c:pt idx="2138">
                  <c:v>40364.0</c:v>
                </c:pt>
                <c:pt idx="2139">
                  <c:v>40365.0</c:v>
                </c:pt>
                <c:pt idx="2140">
                  <c:v>40366.0</c:v>
                </c:pt>
                <c:pt idx="2141">
                  <c:v>40367.0</c:v>
                </c:pt>
                <c:pt idx="2142">
                  <c:v>40368.0</c:v>
                </c:pt>
                <c:pt idx="2143">
                  <c:v>40369.0</c:v>
                </c:pt>
                <c:pt idx="2144">
                  <c:v>40370.0</c:v>
                </c:pt>
                <c:pt idx="2145">
                  <c:v>40371.0</c:v>
                </c:pt>
                <c:pt idx="2146">
                  <c:v>40372.0</c:v>
                </c:pt>
                <c:pt idx="2147">
                  <c:v>40373.0</c:v>
                </c:pt>
                <c:pt idx="2148">
                  <c:v>40374.0</c:v>
                </c:pt>
                <c:pt idx="2149">
                  <c:v>40375.0</c:v>
                </c:pt>
                <c:pt idx="2150">
                  <c:v>40376.0</c:v>
                </c:pt>
                <c:pt idx="2151">
                  <c:v>40377.0</c:v>
                </c:pt>
                <c:pt idx="2152">
                  <c:v>40378.0</c:v>
                </c:pt>
                <c:pt idx="2153">
                  <c:v>40379.0</c:v>
                </c:pt>
                <c:pt idx="2154">
                  <c:v>40380.0</c:v>
                </c:pt>
                <c:pt idx="2155">
                  <c:v>40381.0</c:v>
                </c:pt>
                <c:pt idx="2156">
                  <c:v>40382.0</c:v>
                </c:pt>
                <c:pt idx="2157">
                  <c:v>40383.0</c:v>
                </c:pt>
                <c:pt idx="2158">
                  <c:v>40384.0</c:v>
                </c:pt>
                <c:pt idx="2159">
                  <c:v>40385.0</c:v>
                </c:pt>
                <c:pt idx="2160">
                  <c:v>40386.0</c:v>
                </c:pt>
                <c:pt idx="2161">
                  <c:v>40387.0</c:v>
                </c:pt>
                <c:pt idx="2162">
                  <c:v>40388.0</c:v>
                </c:pt>
                <c:pt idx="2163">
                  <c:v>40389.0</c:v>
                </c:pt>
                <c:pt idx="2164">
                  <c:v>40390.0</c:v>
                </c:pt>
                <c:pt idx="2165">
                  <c:v>40391.0</c:v>
                </c:pt>
                <c:pt idx="2166">
                  <c:v>40392.0</c:v>
                </c:pt>
                <c:pt idx="2167">
                  <c:v>40393.0</c:v>
                </c:pt>
                <c:pt idx="2168">
                  <c:v>40394.0</c:v>
                </c:pt>
                <c:pt idx="2169">
                  <c:v>40395.0</c:v>
                </c:pt>
                <c:pt idx="2170">
                  <c:v>40396.0</c:v>
                </c:pt>
                <c:pt idx="2171">
                  <c:v>40397.0</c:v>
                </c:pt>
                <c:pt idx="2172">
                  <c:v>40398.0</c:v>
                </c:pt>
                <c:pt idx="2173">
                  <c:v>40399.0</c:v>
                </c:pt>
                <c:pt idx="2174">
                  <c:v>40400.0</c:v>
                </c:pt>
                <c:pt idx="2175">
                  <c:v>40401.0</c:v>
                </c:pt>
                <c:pt idx="2176">
                  <c:v>40402.0</c:v>
                </c:pt>
                <c:pt idx="2177">
                  <c:v>40403.0</c:v>
                </c:pt>
                <c:pt idx="2178">
                  <c:v>40404.0</c:v>
                </c:pt>
                <c:pt idx="2179">
                  <c:v>40405.0</c:v>
                </c:pt>
                <c:pt idx="2180">
                  <c:v>40406.0</c:v>
                </c:pt>
                <c:pt idx="2181">
                  <c:v>40407.0</c:v>
                </c:pt>
                <c:pt idx="2182">
                  <c:v>40408.0</c:v>
                </c:pt>
                <c:pt idx="2183">
                  <c:v>40409.0</c:v>
                </c:pt>
                <c:pt idx="2184">
                  <c:v>40410.0</c:v>
                </c:pt>
                <c:pt idx="2185">
                  <c:v>40411.0</c:v>
                </c:pt>
                <c:pt idx="2186">
                  <c:v>40412.0</c:v>
                </c:pt>
                <c:pt idx="2187">
                  <c:v>40413.0</c:v>
                </c:pt>
                <c:pt idx="2188">
                  <c:v>40414.0</c:v>
                </c:pt>
                <c:pt idx="2189">
                  <c:v>40415.0</c:v>
                </c:pt>
                <c:pt idx="2190">
                  <c:v>40416.0</c:v>
                </c:pt>
                <c:pt idx="2191">
                  <c:v>40417.0</c:v>
                </c:pt>
                <c:pt idx="2192">
                  <c:v>40418.0</c:v>
                </c:pt>
                <c:pt idx="2193">
                  <c:v>40419.0</c:v>
                </c:pt>
                <c:pt idx="2194">
                  <c:v>40420.0</c:v>
                </c:pt>
                <c:pt idx="2195">
                  <c:v>40421.0</c:v>
                </c:pt>
                <c:pt idx="2196">
                  <c:v>40422.0</c:v>
                </c:pt>
                <c:pt idx="2197">
                  <c:v>40423.0</c:v>
                </c:pt>
                <c:pt idx="2198">
                  <c:v>40424.0</c:v>
                </c:pt>
                <c:pt idx="2199">
                  <c:v>40425.0</c:v>
                </c:pt>
                <c:pt idx="2200">
                  <c:v>40426.0</c:v>
                </c:pt>
                <c:pt idx="2201">
                  <c:v>40427.0</c:v>
                </c:pt>
                <c:pt idx="2202">
                  <c:v>40428.0</c:v>
                </c:pt>
                <c:pt idx="2203">
                  <c:v>40429.0</c:v>
                </c:pt>
                <c:pt idx="2204">
                  <c:v>40430.0</c:v>
                </c:pt>
                <c:pt idx="2205">
                  <c:v>40431.0</c:v>
                </c:pt>
                <c:pt idx="2206">
                  <c:v>40432.0</c:v>
                </c:pt>
                <c:pt idx="2207">
                  <c:v>40433.0</c:v>
                </c:pt>
                <c:pt idx="2208">
                  <c:v>40434.0</c:v>
                </c:pt>
                <c:pt idx="2209">
                  <c:v>40435.0</c:v>
                </c:pt>
                <c:pt idx="2210">
                  <c:v>40436.0</c:v>
                </c:pt>
                <c:pt idx="2211">
                  <c:v>40437.0</c:v>
                </c:pt>
                <c:pt idx="2212">
                  <c:v>40438.0</c:v>
                </c:pt>
                <c:pt idx="2213">
                  <c:v>40439.0</c:v>
                </c:pt>
                <c:pt idx="2214">
                  <c:v>40440.0</c:v>
                </c:pt>
                <c:pt idx="2215">
                  <c:v>40441.0</c:v>
                </c:pt>
                <c:pt idx="2216">
                  <c:v>40442.0</c:v>
                </c:pt>
                <c:pt idx="2217">
                  <c:v>40443.0</c:v>
                </c:pt>
                <c:pt idx="2218">
                  <c:v>40444.0</c:v>
                </c:pt>
                <c:pt idx="2219">
                  <c:v>40445.0</c:v>
                </c:pt>
                <c:pt idx="2220">
                  <c:v>40446.0</c:v>
                </c:pt>
                <c:pt idx="2221">
                  <c:v>40447.0</c:v>
                </c:pt>
                <c:pt idx="2222">
                  <c:v>40448.0</c:v>
                </c:pt>
                <c:pt idx="2223">
                  <c:v>40449.0</c:v>
                </c:pt>
                <c:pt idx="2224">
                  <c:v>40450.0</c:v>
                </c:pt>
                <c:pt idx="2225">
                  <c:v>40451.0</c:v>
                </c:pt>
                <c:pt idx="2226">
                  <c:v>40452.0</c:v>
                </c:pt>
                <c:pt idx="2227">
                  <c:v>40453.0</c:v>
                </c:pt>
                <c:pt idx="2228">
                  <c:v>40454.0</c:v>
                </c:pt>
                <c:pt idx="2229">
                  <c:v>40455.0</c:v>
                </c:pt>
                <c:pt idx="2230">
                  <c:v>40456.0</c:v>
                </c:pt>
                <c:pt idx="2231">
                  <c:v>40457.0</c:v>
                </c:pt>
                <c:pt idx="2232">
                  <c:v>40458.0</c:v>
                </c:pt>
                <c:pt idx="2233">
                  <c:v>40459.0</c:v>
                </c:pt>
                <c:pt idx="2234">
                  <c:v>40460.0</c:v>
                </c:pt>
                <c:pt idx="2235">
                  <c:v>40461.0</c:v>
                </c:pt>
                <c:pt idx="2236">
                  <c:v>40462.0</c:v>
                </c:pt>
                <c:pt idx="2237">
                  <c:v>40463.0</c:v>
                </c:pt>
                <c:pt idx="2238">
                  <c:v>40464.0</c:v>
                </c:pt>
                <c:pt idx="2239">
                  <c:v>40465.0</c:v>
                </c:pt>
                <c:pt idx="2240">
                  <c:v>40466.0</c:v>
                </c:pt>
                <c:pt idx="2241">
                  <c:v>40467.0</c:v>
                </c:pt>
                <c:pt idx="2242">
                  <c:v>40468.0</c:v>
                </c:pt>
                <c:pt idx="2243">
                  <c:v>40469.0</c:v>
                </c:pt>
                <c:pt idx="2244">
                  <c:v>40470.0</c:v>
                </c:pt>
                <c:pt idx="2245">
                  <c:v>40471.0</c:v>
                </c:pt>
                <c:pt idx="2246">
                  <c:v>40472.0</c:v>
                </c:pt>
                <c:pt idx="2247">
                  <c:v>40473.0</c:v>
                </c:pt>
                <c:pt idx="2248">
                  <c:v>40474.0</c:v>
                </c:pt>
                <c:pt idx="2249">
                  <c:v>40475.0</c:v>
                </c:pt>
                <c:pt idx="2250">
                  <c:v>40476.0</c:v>
                </c:pt>
                <c:pt idx="2251">
                  <c:v>40477.0</c:v>
                </c:pt>
                <c:pt idx="2252">
                  <c:v>40478.0</c:v>
                </c:pt>
                <c:pt idx="2253">
                  <c:v>40479.0</c:v>
                </c:pt>
                <c:pt idx="2254">
                  <c:v>40480.0</c:v>
                </c:pt>
                <c:pt idx="2255">
                  <c:v>40481.0</c:v>
                </c:pt>
                <c:pt idx="2256">
                  <c:v>40482.0</c:v>
                </c:pt>
                <c:pt idx="2257">
                  <c:v>40483.0</c:v>
                </c:pt>
                <c:pt idx="2258">
                  <c:v>40484.0</c:v>
                </c:pt>
                <c:pt idx="2259">
                  <c:v>40485.0</c:v>
                </c:pt>
                <c:pt idx="2260">
                  <c:v>40486.0</c:v>
                </c:pt>
                <c:pt idx="2261">
                  <c:v>40487.0</c:v>
                </c:pt>
                <c:pt idx="2262">
                  <c:v>40488.0</c:v>
                </c:pt>
                <c:pt idx="2263">
                  <c:v>40489.0</c:v>
                </c:pt>
                <c:pt idx="2264">
                  <c:v>40490.0</c:v>
                </c:pt>
                <c:pt idx="2265">
                  <c:v>40491.0</c:v>
                </c:pt>
                <c:pt idx="2266">
                  <c:v>40492.0</c:v>
                </c:pt>
                <c:pt idx="2267">
                  <c:v>40493.0</c:v>
                </c:pt>
                <c:pt idx="2268">
                  <c:v>40494.0</c:v>
                </c:pt>
                <c:pt idx="2269">
                  <c:v>40495.0</c:v>
                </c:pt>
                <c:pt idx="2270">
                  <c:v>40496.0</c:v>
                </c:pt>
                <c:pt idx="2271">
                  <c:v>40497.0</c:v>
                </c:pt>
                <c:pt idx="2272">
                  <c:v>40498.0</c:v>
                </c:pt>
                <c:pt idx="2273">
                  <c:v>40499.0</c:v>
                </c:pt>
                <c:pt idx="2274">
                  <c:v>40500.0</c:v>
                </c:pt>
                <c:pt idx="2275">
                  <c:v>40501.0</c:v>
                </c:pt>
                <c:pt idx="2276">
                  <c:v>40502.0</c:v>
                </c:pt>
                <c:pt idx="2277">
                  <c:v>40503.0</c:v>
                </c:pt>
                <c:pt idx="2278">
                  <c:v>40504.0</c:v>
                </c:pt>
                <c:pt idx="2279">
                  <c:v>40505.0</c:v>
                </c:pt>
                <c:pt idx="2280">
                  <c:v>40506.0</c:v>
                </c:pt>
                <c:pt idx="2281">
                  <c:v>40507.0</c:v>
                </c:pt>
                <c:pt idx="2282">
                  <c:v>40508.0</c:v>
                </c:pt>
                <c:pt idx="2283">
                  <c:v>40509.0</c:v>
                </c:pt>
                <c:pt idx="2284">
                  <c:v>40510.0</c:v>
                </c:pt>
                <c:pt idx="2285">
                  <c:v>40511.0</c:v>
                </c:pt>
                <c:pt idx="2286">
                  <c:v>40512.0</c:v>
                </c:pt>
                <c:pt idx="2287">
                  <c:v>40513.0</c:v>
                </c:pt>
                <c:pt idx="2288">
                  <c:v>40514.0</c:v>
                </c:pt>
                <c:pt idx="2289">
                  <c:v>40515.0</c:v>
                </c:pt>
                <c:pt idx="2290">
                  <c:v>40516.0</c:v>
                </c:pt>
                <c:pt idx="2291">
                  <c:v>40517.0</c:v>
                </c:pt>
                <c:pt idx="2292">
                  <c:v>40518.0</c:v>
                </c:pt>
                <c:pt idx="2293">
                  <c:v>40519.0</c:v>
                </c:pt>
                <c:pt idx="2294">
                  <c:v>40520.0</c:v>
                </c:pt>
                <c:pt idx="2295">
                  <c:v>40521.0</c:v>
                </c:pt>
                <c:pt idx="2296">
                  <c:v>40522.0</c:v>
                </c:pt>
                <c:pt idx="2297">
                  <c:v>40523.0</c:v>
                </c:pt>
                <c:pt idx="2298">
                  <c:v>40524.0</c:v>
                </c:pt>
                <c:pt idx="2299">
                  <c:v>40525.0</c:v>
                </c:pt>
                <c:pt idx="2300">
                  <c:v>40526.0</c:v>
                </c:pt>
                <c:pt idx="2301">
                  <c:v>40527.0</c:v>
                </c:pt>
                <c:pt idx="2302">
                  <c:v>40528.0</c:v>
                </c:pt>
                <c:pt idx="2303">
                  <c:v>40529.0</c:v>
                </c:pt>
                <c:pt idx="2304">
                  <c:v>40530.0</c:v>
                </c:pt>
                <c:pt idx="2305">
                  <c:v>40531.0</c:v>
                </c:pt>
                <c:pt idx="2306">
                  <c:v>40532.0</c:v>
                </c:pt>
                <c:pt idx="2307">
                  <c:v>40533.0</c:v>
                </c:pt>
                <c:pt idx="2308">
                  <c:v>40534.0</c:v>
                </c:pt>
                <c:pt idx="2309">
                  <c:v>40535.0</c:v>
                </c:pt>
                <c:pt idx="2310">
                  <c:v>40536.0</c:v>
                </c:pt>
                <c:pt idx="2311">
                  <c:v>40537.0</c:v>
                </c:pt>
                <c:pt idx="2312">
                  <c:v>40538.0</c:v>
                </c:pt>
                <c:pt idx="2313">
                  <c:v>40539.0</c:v>
                </c:pt>
                <c:pt idx="2314">
                  <c:v>40540.0</c:v>
                </c:pt>
                <c:pt idx="2315">
                  <c:v>40541.0</c:v>
                </c:pt>
                <c:pt idx="2316">
                  <c:v>40542.0</c:v>
                </c:pt>
                <c:pt idx="2317">
                  <c:v>40543.0</c:v>
                </c:pt>
                <c:pt idx="2318">
                  <c:v>40544.0</c:v>
                </c:pt>
                <c:pt idx="2319">
                  <c:v>40545.0</c:v>
                </c:pt>
                <c:pt idx="2320">
                  <c:v>40546.0</c:v>
                </c:pt>
                <c:pt idx="2321">
                  <c:v>40547.0</c:v>
                </c:pt>
                <c:pt idx="2322">
                  <c:v>40548.0</c:v>
                </c:pt>
                <c:pt idx="2323">
                  <c:v>40549.0</c:v>
                </c:pt>
                <c:pt idx="2324">
                  <c:v>40550.0</c:v>
                </c:pt>
                <c:pt idx="2325">
                  <c:v>40551.0</c:v>
                </c:pt>
                <c:pt idx="2326">
                  <c:v>40552.0</c:v>
                </c:pt>
                <c:pt idx="2327">
                  <c:v>40553.0</c:v>
                </c:pt>
                <c:pt idx="2328">
                  <c:v>40554.0</c:v>
                </c:pt>
                <c:pt idx="2329">
                  <c:v>40555.0</c:v>
                </c:pt>
                <c:pt idx="2330">
                  <c:v>40556.0</c:v>
                </c:pt>
                <c:pt idx="2331">
                  <c:v>40557.0</c:v>
                </c:pt>
                <c:pt idx="2332">
                  <c:v>40558.0</c:v>
                </c:pt>
                <c:pt idx="2333">
                  <c:v>40559.0</c:v>
                </c:pt>
                <c:pt idx="2334">
                  <c:v>40560.0</c:v>
                </c:pt>
                <c:pt idx="2335">
                  <c:v>40561.0</c:v>
                </c:pt>
                <c:pt idx="2336">
                  <c:v>40562.0</c:v>
                </c:pt>
                <c:pt idx="2337">
                  <c:v>40563.0</c:v>
                </c:pt>
                <c:pt idx="2338">
                  <c:v>40564.0</c:v>
                </c:pt>
                <c:pt idx="2339">
                  <c:v>40565.0</c:v>
                </c:pt>
                <c:pt idx="2340">
                  <c:v>40566.0</c:v>
                </c:pt>
                <c:pt idx="2341">
                  <c:v>40567.0</c:v>
                </c:pt>
                <c:pt idx="2342">
                  <c:v>40568.0</c:v>
                </c:pt>
                <c:pt idx="2343">
                  <c:v>40569.0</c:v>
                </c:pt>
                <c:pt idx="2344">
                  <c:v>40570.0</c:v>
                </c:pt>
                <c:pt idx="2345">
                  <c:v>40571.0</c:v>
                </c:pt>
                <c:pt idx="2346">
                  <c:v>40572.0</c:v>
                </c:pt>
                <c:pt idx="2347">
                  <c:v>40573.0</c:v>
                </c:pt>
                <c:pt idx="2348">
                  <c:v>40574.0</c:v>
                </c:pt>
                <c:pt idx="2349">
                  <c:v>40575.0</c:v>
                </c:pt>
                <c:pt idx="2350">
                  <c:v>40576.0</c:v>
                </c:pt>
                <c:pt idx="2351">
                  <c:v>40577.0</c:v>
                </c:pt>
                <c:pt idx="2352">
                  <c:v>40578.0</c:v>
                </c:pt>
                <c:pt idx="2353">
                  <c:v>40579.0</c:v>
                </c:pt>
                <c:pt idx="2354">
                  <c:v>40580.0</c:v>
                </c:pt>
                <c:pt idx="2355">
                  <c:v>40581.0</c:v>
                </c:pt>
                <c:pt idx="2356">
                  <c:v>40582.0</c:v>
                </c:pt>
                <c:pt idx="2357">
                  <c:v>40583.0</c:v>
                </c:pt>
                <c:pt idx="2358">
                  <c:v>40584.0</c:v>
                </c:pt>
                <c:pt idx="2359">
                  <c:v>40585.0</c:v>
                </c:pt>
                <c:pt idx="2360">
                  <c:v>40586.0</c:v>
                </c:pt>
                <c:pt idx="2361">
                  <c:v>40587.0</c:v>
                </c:pt>
                <c:pt idx="2362">
                  <c:v>40588.0</c:v>
                </c:pt>
                <c:pt idx="2363">
                  <c:v>40589.0</c:v>
                </c:pt>
                <c:pt idx="2364">
                  <c:v>40590.0</c:v>
                </c:pt>
                <c:pt idx="2365">
                  <c:v>40591.0</c:v>
                </c:pt>
                <c:pt idx="2366">
                  <c:v>40592.0</c:v>
                </c:pt>
                <c:pt idx="2367">
                  <c:v>40593.0</c:v>
                </c:pt>
                <c:pt idx="2368">
                  <c:v>40594.0</c:v>
                </c:pt>
                <c:pt idx="2369">
                  <c:v>40595.0</c:v>
                </c:pt>
                <c:pt idx="2370">
                  <c:v>40596.0</c:v>
                </c:pt>
                <c:pt idx="2371">
                  <c:v>40597.0</c:v>
                </c:pt>
                <c:pt idx="2372">
                  <c:v>40598.0</c:v>
                </c:pt>
                <c:pt idx="2373">
                  <c:v>40599.0</c:v>
                </c:pt>
                <c:pt idx="2374">
                  <c:v>40600.0</c:v>
                </c:pt>
                <c:pt idx="2375">
                  <c:v>40601.0</c:v>
                </c:pt>
                <c:pt idx="2376">
                  <c:v>40602.0</c:v>
                </c:pt>
                <c:pt idx="2377">
                  <c:v>40603.0</c:v>
                </c:pt>
                <c:pt idx="2378">
                  <c:v>40604.0</c:v>
                </c:pt>
                <c:pt idx="2379">
                  <c:v>40605.0</c:v>
                </c:pt>
                <c:pt idx="2380">
                  <c:v>40606.0</c:v>
                </c:pt>
                <c:pt idx="2381">
                  <c:v>40607.0</c:v>
                </c:pt>
                <c:pt idx="2382">
                  <c:v>40608.0</c:v>
                </c:pt>
                <c:pt idx="2383">
                  <c:v>40609.0</c:v>
                </c:pt>
                <c:pt idx="2384">
                  <c:v>40610.0</c:v>
                </c:pt>
                <c:pt idx="2385">
                  <c:v>40611.0</c:v>
                </c:pt>
                <c:pt idx="2386">
                  <c:v>40612.0</c:v>
                </c:pt>
                <c:pt idx="2387">
                  <c:v>40613.0</c:v>
                </c:pt>
                <c:pt idx="2388">
                  <c:v>40614.0</c:v>
                </c:pt>
                <c:pt idx="2389">
                  <c:v>40615.0</c:v>
                </c:pt>
                <c:pt idx="2390">
                  <c:v>40616.0</c:v>
                </c:pt>
                <c:pt idx="2391">
                  <c:v>40617.0</c:v>
                </c:pt>
                <c:pt idx="2392">
                  <c:v>40618.0</c:v>
                </c:pt>
                <c:pt idx="2393">
                  <c:v>40619.0</c:v>
                </c:pt>
                <c:pt idx="2394">
                  <c:v>40620.0</c:v>
                </c:pt>
                <c:pt idx="2395">
                  <c:v>40621.0</c:v>
                </c:pt>
                <c:pt idx="2396">
                  <c:v>40622.0</c:v>
                </c:pt>
                <c:pt idx="2397">
                  <c:v>40623.0</c:v>
                </c:pt>
                <c:pt idx="2398">
                  <c:v>40624.0</c:v>
                </c:pt>
                <c:pt idx="2399">
                  <c:v>40625.0</c:v>
                </c:pt>
                <c:pt idx="2400">
                  <c:v>40626.0</c:v>
                </c:pt>
                <c:pt idx="2401">
                  <c:v>40627.0</c:v>
                </c:pt>
                <c:pt idx="2402">
                  <c:v>40628.0</c:v>
                </c:pt>
                <c:pt idx="2403">
                  <c:v>40629.0</c:v>
                </c:pt>
                <c:pt idx="2404">
                  <c:v>40630.0</c:v>
                </c:pt>
                <c:pt idx="2405">
                  <c:v>40631.0</c:v>
                </c:pt>
                <c:pt idx="2406">
                  <c:v>40632.0</c:v>
                </c:pt>
                <c:pt idx="2407">
                  <c:v>40633.0</c:v>
                </c:pt>
                <c:pt idx="2408">
                  <c:v>40634.0</c:v>
                </c:pt>
                <c:pt idx="2409">
                  <c:v>40635.0</c:v>
                </c:pt>
                <c:pt idx="2410">
                  <c:v>40636.0</c:v>
                </c:pt>
                <c:pt idx="2411">
                  <c:v>40637.0</c:v>
                </c:pt>
                <c:pt idx="2412">
                  <c:v>40638.0</c:v>
                </c:pt>
                <c:pt idx="2413">
                  <c:v>40639.0</c:v>
                </c:pt>
                <c:pt idx="2414">
                  <c:v>40640.0</c:v>
                </c:pt>
                <c:pt idx="2415">
                  <c:v>40641.0</c:v>
                </c:pt>
                <c:pt idx="2416">
                  <c:v>40642.0</c:v>
                </c:pt>
                <c:pt idx="2417">
                  <c:v>40643.0</c:v>
                </c:pt>
                <c:pt idx="2418">
                  <c:v>40644.0</c:v>
                </c:pt>
                <c:pt idx="2419">
                  <c:v>40645.0</c:v>
                </c:pt>
                <c:pt idx="2420">
                  <c:v>40646.0</c:v>
                </c:pt>
                <c:pt idx="2421">
                  <c:v>40647.0</c:v>
                </c:pt>
                <c:pt idx="2422">
                  <c:v>40648.0</c:v>
                </c:pt>
                <c:pt idx="2423">
                  <c:v>40649.0</c:v>
                </c:pt>
                <c:pt idx="2424">
                  <c:v>40650.0</c:v>
                </c:pt>
                <c:pt idx="2425">
                  <c:v>40651.0</c:v>
                </c:pt>
                <c:pt idx="2426">
                  <c:v>40652.0</c:v>
                </c:pt>
                <c:pt idx="2427">
                  <c:v>40653.0</c:v>
                </c:pt>
                <c:pt idx="2428">
                  <c:v>40654.0</c:v>
                </c:pt>
                <c:pt idx="2429">
                  <c:v>40655.0</c:v>
                </c:pt>
                <c:pt idx="2430">
                  <c:v>40656.0</c:v>
                </c:pt>
                <c:pt idx="2431">
                  <c:v>40657.0</c:v>
                </c:pt>
                <c:pt idx="2432">
                  <c:v>40658.0</c:v>
                </c:pt>
                <c:pt idx="2433">
                  <c:v>40659.0</c:v>
                </c:pt>
                <c:pt idx="2434">
                  <c:v>40660.0</c:v>
                </c:pt>
                <c:pt idx="2435">
                  <c:v>40661.0</c:v>
                </c:pt>
                <c:pt idx="2436">
                  <c:v>40662.0</c:v>
                </c:pt>
                <c:pt idx="2437">
                  <c:v>40663.0</c:v>
                </c:pt>
                <c:pt idx="2438">
                  <c:v>40664.0</c:v>
                </c:pt>
                <c:pt idx="2439">
                  <c:v>40665.0</c:v>
                </c:pt>
                <c:pt idx="2440">
                  <c:v>40666.0</c:v>
                </c:pt>
                <c:pt idx="2441">
                  <c:v>40667.0</c:v>
                </c:pt>
                <c:pt idx="2442">
                  <c:v>40668.0</c:v>
                </c:pt>
                <c:pt idx="2443">
                  <c:v>40669.0</c:v>
                </c:pt>
                <c:pt idx="2444">
                  <c:v>40670.0</c:v>
                </c:pt>
                <c:pt idx="2445">
                  <c:v>40671.0</c:v>
                </c:pt>
                <c:pt idx="2446">
                  <c:v>40672.0</c:v>
                </c:pt>
                <c:pt idx="2447">
                  <c:v>40673.0</c:v>
                </c:pt>
                <c:pt idx="2448">
                  <c:v>40674.0</c:v>
                </c:pt>
                <c:pt idx="2449">
                  <c:v>40675.0</c:v>
                </c:pt>
                <c:pt idx="2450">
                  <c:v>40676.0</c:v>
                </c:pt>
                <c:pt idx="2451">
                  <c:v>40677.0</c:v>
                </c:pt>
                <c:pt idx="2452">
                  <c:v>40678.0</c:v>
                </c:pt>
                <c:pt idx="2453">
                  <c:v>40679.0</c:v>
                </c:pt>
                <c:pt idx="2454">
                  <c:v>40680.0</c:v>
                </c:pt>
                <c:pt idx="2455">
                  <c:v>40681.0</c:v>
                </c:pt>
                <c:pt idx="2456">
                  <c:v>40682.0</c:v>
                </c:pt>
                <c:pt idx="2457">
                  <c:v>40683.0</c:v>
                </c:pt>
                <c:pt idx="2458">
                  <c:v>40684.0</c:v>
                </c:pt>
                <c:pt idx="2459">
                  <c:v>40685.0</c:v>
                </c:pt>
                <c:pt idx="2460">
                  <c:v>40686.0</c:v>
                </c:pt>
                <c:pt idx="2461">
                  <c:v>40687.0</c:v>
                </c:pt>
                <c:pt idx="2462">
                  <c:v>40688.0</c:v>
                </c:pt>
                <c:pt idx="2463">
                  <c:v>40689.0</c:v>
                </c:pt>
                <c:pt idx="2464">
                  <c:v>40690.0</c:v>
                </c:pt>
                <c:pt idx="2465">
                  <c:v>40691.0</c:v>
                </c:pt>
                <c:pt idx="2466">
                  <c:v>40692.0</c:v>
                </c:pt>
                <c:pt idx="2467">
                  <c:v>40693.0</c:v>
                </c:pt>
                <c:pt idx="2468">
                  <c:v>40694.0</c:v>
                </c:pt>
                <c:pt idx="2469">
                  <c:v>40695.0</c:v>
                </c:pt>
                <c:pt idx="2470">
                  <c:v>40696.0</c:v>
                </c:pt>
                <c:pt idx="2471">
                  <c:v>40697.0</c:v>
                </c:pt>
                <c:pt idx="2472">
                  <c:v>40698.0</c:v>
                </c:pt>
                <c:pt idx="2473">
                  <c:v>40699.0</c:v>
                </c:pt>
                <c:pt idx="2474">
                  <c:v>40700.0</c:v>
                </c:pt>
                <c:pt idx="2475">
                  <c:v>40701.0</c:v>
                </c:pt>
                <c:pt idx="2476">
                  <c:v>40702.0</c:v>
                </c:pt>
                <c:pt idx="2477">
                  <c:v>40703.0</c:v>
                </c:pt>
                <c:pt idx="2478">
                  <c:v>40704.0</c:v>
                </c:pt>
                <c:pt idx="2479">
                  <c:v>40705.0</c:v>
                </c:pt>
                <c:pt idx="2480">
                  <c:v>40706.0</c:v>
                </c:pt>
                <c:pt idx="2481">
                  <c:v>40707.0</c:v>
                </c:pt>
                <c:pt idx="2482">
                  <c:v>40708.0</c:v>
                </c:pt>
                <c:pt idx="2483">
                  <c:v>40709.0</c:v>
                </c:pt>
                <c:pt idx="2484">
                  <c:v>40710.0</c:v>
                </c:pt>
                <c:pt idx="2485">
                  <c:v>40711.0</c:v>
                </c:pt>
                <c:pt idx="2486">
                  <c:v>40712.0</c:v>
                </c:pt>
                <c:pt idx="2487">
                  <c:v>40713.0</c:v>
                </c:pt>
                <c:pt idx="2488">
                  <c:v>40714.0</c:v>
                </c:pt>
                <c:pt idx="2489">
                  <c:v>40715.0</c:v>
                </c:pt>
                <c:pt idx="2490">
                  <c:v>40716.0</c:v>
                </c:pt>
                <c:pt idx="2491">
                  <c:v>40717.0</c:v>
                </c:pt>
                <c:pt idx="2492">
                  <c:v>40718.0</c:v>
                </c:pt>
                <c:pt idx="2493">
                  <c:v>40719.0</c:v>
                </c:pt>
                <c:pt idx="2494">
                  <c:v>40720.0</c:v>
                </c:pt>
                <c:pt idx="2495">
                  <c:v>40721.0</c:v>
                </c:pt>
                <c:pt idx="2496">
                  <c:v>40722.0</c:v>
                </c:pt>
                <c:pt idx="2497">
                  <c:v>40723.0</c:v>
                </c:pt>
                <c:pt idx="2498">
                  <c:v>40724.0</c:v>
                </c:pt>
                <c:pt idx="2499">
                  <c:v>40725.0</c:v>
                </c:pt>
                <c:pt idx="2500">
                  <c:v>40726.0</c:v>
                </c:pt>
                <c:pt idx="2501">
                  <c:v>40727.0</c:v>
                </c:pt>
                <c:pt idx="2502">
                  <c:v>40728.0</c:v>
                </c:pt>
                <c:pt idx="2503">
                  <c:v>40729.0</c:v>
                </c:pt>
                <c:pt idx="2504">
                  <c:v>40730.0</c:v>
                </c:pt>
                <c:pt idx="2505">
                  <c:v>40731.0</c:v>
                </c:pt>
                <c:pt idx="2506">
                  <c:v>40732.0</c:v>
                </c:pt>
                <c:pt idx="2507">
                  <c:v>40733.0</c:v>
                </c:pt>
                <c:pt idx="2508">
                  <c:v>40734.0</c:v>
                </c:pt>
                <c:pt idx="2509">
                  <c:v>40735.0</c:v>
                </c:pt>
                <c:pt idx="2510">
                  <c:v>40736.0</c:v>
                </c:pt>
                <c:pt idx="2511">
                  <c:v>40737.0</c:v>
                </c:pt>
                <c:pt idx="2512">
                  <c:v>40738.0</c:v>
                </c:pt>
                <c:pt idx="2513">
                  <c:v>40739.0</c:v>
                </c:pt>
                <c:pt idx="2514">
                  <c:v>40740.0</c:v>
                </c:pt>
                <c:pt idx="2515">
                  <c:v>40741.0</c:v>
                </c:pt>
                <c:pt idx="2516">
                  <c:v>40742.0</c:v>
                </c:pt>
                <c:pt idx="2517">
                  <c:v>40743.0</c:v>
                </c:pt>
                <c:pt idx="2518">
                  <c:v>40744.0</c:v>
                </c:pt>
                <c:pt idx="2519">
                  <c:v>40745.0</c:v>
                </c:pt>
                <c:pt idx="2520">
                  <c:v>40746.0</c:v>
                </c:pt>
                <c:pt idx="2521">
                  <c:v>40747.0</c:v>
                </c:pt>
                <c:pt idx="2522">
                  <c:v>40748.0</c:v>
                </c:pt>
                <c:pt idx="2523">
                  <c:v>40749.0</c:v>
                </c:pt>
                <c:pt idx="2524">
                  <c:v>40750.0</c:v>
                </c:pt>
                <c:pt idx="2525">
                  <c:v>40751.0</c:v>
                </c:pt>
                <c:pt idx="2526">
                  <c:v>40752.0</c:v>
                </c:pt>
                <c:pt idx="2527">
                  <c:v>40753.0</c:v>
                </c:pt>
                <c:pt idx="2528">
                  <c:v>40754.0</c:v>
                </c:pt>
                <c:pt idx="2529">
                  <c:v>40755.0</c:v>
                </c:pt>
                <c:pt idx="2530">
                  <c:v>40756.0</c:v>
                </c:pt>
                <c:pt idx="2531">
                  <c:v>40757.0</c:v>
                </c:pt>
                <c:pt idx="2532">
                  <c:v>40758.0</c:v>
                </c:pt>
                <c:pt idx="2533">
                  <c:v>40759.0</c:v>
                </c:pt>
                <c:pt idx="2534">
                  <c:v>40760.0</c:v>
                </c:pt>
                <c:pt idx="2535">
                  <c:v>40761.0</c:v>
                </c:pt>
                <c:pt idx="2536">
                  <c:v>40762.0</c:v>
                </c:pt>
                <c:pt idx="2537">
                  <c:v>40763.0</c:v>
                </c:pt>
                <c:pt idx="2538">
                  <c:v>40764.0</c:v>
                </c:pt>
                <c:pt idx="2539">
                  <c:v>40765.0</c:v>
                </c:pt>
                <c:pt idx="2540">
                  <c:v>40766.0</c:v>
                </c:pt>
                <c:pt idx="2541">
                  <c:v>40767.0</c:v>
                </c:pt>
                <c:pt idx="2542">
                  <c:v>40768.0</c:v>
                </c:pt>
                <c:pt idx="2543">
                  <c:v>40769.0</c:v>
                </c:pt>
                <c:pt idx="2544">
                  <c:v>40770.0</c:v>
                </c:pt>
                <c:pt idx="2545">
                  <c:v>40771.0</c:v>
                </c:pt>
                <c:pt idx="2546">
                  <c:v>40772.0</c:v>
                </c:pt>
                <c:pt idx="2547">
                  <c:v>40773.0</c:v>
                </c:pt>
                <c:pt idx="2548">
                  <c:v>40774.0</c:v>
                </c:pt>
                <c:pt idx="2549">
                  <c:v>40775.0</c:v>
                </c:pt>
                <c:pt idx="2550">
                  <c:v>40776.0</c:v>
                </c:pt>
                <c:pt idx="2551">
                  <c:v>40777.0</c:v>
                </c:pt>
                <c:pt idx="2552">
                  <c:v>40778.0</c:v>
                </c:pt>
                <c:pt idx="2553">
                  <c:v>40779.0</c:v>
                </c:pt>
                <c:pt idx="2554">
                  <c:v>40780.0</c:v>
                </c:pt>
                <c:pt idx="2555">
                  <c:v>40781.0</c:v>
                </c:pt>
                <c:pt idx="2556">
                  <c:v>40782.0</c:v>
                </c:pt>
                <c:pt idx="2557">
                  <c:v>40783.0</c:v>
                </c:pt>
                <c:pt idx="2558">
                  <c:v>40784.0</c:v>
                </c:pt>
                <c:pt idx="2559">
                  <c:v>40785.0</c:v>
                </c:pt>
                <c:pt idx="2560">
                  <c:v>40786.0</c:v>
                </c:pt>
                <c:pt idx="2561">
                  <c:v>40787.0</c:v>
                </c:pt>
                <c:pt idx="2562">
                  <c:v>40788.0</c:v>
                </c:pt>
                <c:pt idx="2563">
                  <c:v>40789.0</c:v>
                </c:pt>
                <c:pt idx="2564">
                  <c:v>40790.0</c:v>
                </c:pt>
                <c:pt idx="2565">
                  <c:v>40791.0</c:v>
                </c:pt>
                <c:pt idx="2566">
                  <c:v>40792.0</c:v>
                </c:pt>
                <c:pt idx="2567">
                  <c:v>40793.0</c:v>
                </c:pt>
                <c:pt idx="2568">
                  <c:v>40794.0</c:v>
                </c:pt>
                <c:pt idx="2569">
                  <c:v>40795.0</c:v>
                </c:pt>
                <c:pt idx="2570">
                  <c:v>40796.0</c:v>
                </c:pt>
                <c:pt idx="2571">
                  <c:v>40797.0</c:v>
                </c:pt>
                <c:pt idx="2572">
                  <c:v>40798.0</c:v>
                </c:pt>
                <c:pt idx="2573">
                  <c:v>40799.0</c:v>
                </c:pt>
                <c:pt idx="2574">
                  <c:v>40800.0</c:v>
                </c:pt>
                <c:pt idx="2575">
                  <c:v>40801.0</c:v>
                </c:pt>
                <c:pt idx="2576">
                  <c:v>40802.0</c:v>
                </c:pt>
                <c:pt idx="2577">
                  <c:v>40803.0</c:v>
                </c:pt>
                <c:pt idx="2578">
                  <c:v>40804.0</c:v>
                </c:pt>
                <c:pt idx="2579">
                  <c:v>40805.0</c:v>
                </c:pt>
                <c:pt idx="2580">
                  <c:v>40806.0</c:v>
                </c:pt>
                <c:pt idx="2581">
                  <c:v>40807.0</c:v>
                </c:pt>
                <c:pt idx="2582">
                  <c:v>40808.0</c:v>
                </c:pt>
                <c:pt idx="2583">
                  <c:v>40809.0</c:v>
                </c:pt>
                <c:pt idx="2584">
                  <c:v>40810.0</c:v>
                </c:pt>
                <c:pt idx="2585">
                  <c:v>40811.0</c:v>
                </c:pt>
                <c:pt idx="2586">
                  <c:v>40812.0</c:v>
                </c:pt>
                <c:pt idx="2587">
                  <c:v>40813.0</c:v>
                </c:pt>
                <c:pt idx="2588">
                  <c:v>40814.0</c:v>
                </c:pt>
                <c:pt idx="2589">
                  <c:v>40815.0</c:v>
                </c:pt>
                <c:pt idx="2590">
                  <c:v>40816.0</c:v>
                </c:pt>
                <c:pt idx="2591">
                  <c:v>40817.0</c:v>
                </c:pt>
                <c:pt idx="2592">
                  <c:v>40818.0</c:v>
                </c:pt>
                <c:pt idx="2593">
                  <c:v>40819.0</c:v>
                </c:pt>
                <c:pt idx="2594">
                  <c:v>40820.0</c:v>
                </c:pt>
                <c:pt idx="2595">
                  <c:v>40821.0</c:v>
                </c:pt>
                <c:pt idx="2596">
                  <c:v>40822.0</c:v>
                </c:pt>
                <c:pt idx="2597">
                  <c:v>40823.0</c:v>
                </c:pt>
                <c:pt idx="2598">
                  <c:v>40824.0</c:v>
                </c:pt>
                <c:pt idx="2599">
                  <c:v>40825.0</c:v>
                </c:pt>
                <c:pt idx="2600">
                  <c:v>40826.0</c:v>
                </c:pt>
                <c:pt idx="2601">
                  <c:v>40827.0</c:v>
                </c:pt>
                <c:pt idx="2602">
                  <c:v>40828.0</c:v>
                </c:pt>
                <c:pt idx="2603">
                  <c:v>40829.0</c:v>
                </c:pt>
                <c:pt idx="2604">
                  <c:v>40830.0</c:v>
                </c:pt>
                <c:pt idx="2605">
                  <c:v>40831.0</c:v>
                </c:pt>
                <c:pt idx="2606">
                  <c:v>40832.0</c:v>
                </c:pt>
                <c:pt idx="2607">
                  <c:v>40833.0</c:v>
                </c:pt>
                <c:pt idx="2608">
                  <c:v>40834.0</c:v>
                </c:pt>
                <c:pt idx="2609">
                  <c:v>40835.0</c:v>
                </c:pt>
                <c:pt idx="2610">
                  <c:v>40836.0</c:v>
                </c:pt>
                <c:pt idx="2611">
                  <c:v>40837.0</c:v>
                </c:pt>
                <c:pt idx="2612">
                  <c:v>40838.0</c:v>
                </c:pt>
                <c:pt idx="2613">
                  <c:v>40839.0</c:v>
                </c:pt>
                <c:pt idx="2614">
                  <c:v>40840.0</c:v>
                </c:pt>
                <c:pt idx="2615">
                  <c:v>40841.0</c:v>
                </c:pt>
                <c:pt idx="2616">
                  <c:v>40842.0</c:v>
                </c:pt>
                <c:pt idx="2617">
                  <c:v>40843.0</c:v>
                </c:pt>
                <c:pt idx="2618">
                  <c:v>40844.0</c:v>
                </c:pt>
                <c:pt idx="2619">
                  <c:v>40845.0</c:v>
                </c:pt>
                <c:pt idx="2620">
                  <c:v>40846.0</c:v>
                </c:pt>
                <c:pt idx="2621">
                  <c:v>40847.0</c:v>
                </c:pt>
                <c:pt idx="2622">
                  <c:v>40848.0</c:v>
                </c:pt>
                <c:pt idx="2623">
                  <c:v>40849.0</c:v>
                </c:pt>
                <c:pt idx="2624">
                  <c:v>40850.0</c:v>
                </c:pt>
                <c:pt idx="2625">
                  <c:v>40851.0</c:v>
                </c:pt>
                <c:pt idx="2626">
                  <c:v>40852.0</c:v>
                </c:pt>
                <c:pt idx="2627">
                  <c:v>40853.0</c:v>
                </c:pt>
                <c:pt idx="2628">
                  <c:v>40854.0</c:v>
                </c:pt>
                <c:pt idx="2629">
                  <c:v>40855.0</c:v>
                </c:pt>
                <c:pt idx="2630">
                  <c:v>40856.0</c:v>
                </c:pt>
                <c:pt idx="2631">
                  <c:v>40857.0</c:v>
                </c:pt>
                <c:pt idx="2632">
                  <c:v>40858.0</c:v>
                </c:pt>
                <c:pt idx="2633">
                  <c:v>40859.0</c:v>
                </c:pt>
                <c:pt idx="2634">
                  <c:v>40860.0</c:v>
                </c:pt>
                <c:pt idx="2635">
                  <c:v>40861.0</c:v>
                </c:pt>
                <c:pt idx="2636">
                  <c:v>40862.0</c:v>
                </c:pt>
                <c:pt idx="2637">
                  <c:v>40863.0</c:v>
                </c:pt>
                <c:pt idx="2638">
                  <c:v>40864.0</c:v>
                </c:pt>
                <c:pt idx="2639">
                  <c:v>40865.0</c:v>
                </c:pt>
                <c:pt idx="2640">
                  <c:v>40866.0</c:v>
                </c:pt>
                <c:pt idx="2641">
                  <c:v>40867.0</c:v>
                </c:pt>
                <c:pt idx="2642">
                  <c:v>40868.0</c:v>
                </c:pt>
                <c:pt idx="2643">
                  <c:v>40869.0</c:v>
                </c:pt>
                <c:pt idx="2644">
                  <c:v>40870.0</c:v>
                </c:pt>
                <c:pt idx="2645">
                  <c:v>40871.0</c:v>
                </c:pt>
                <c:pt idx="2646">
                  <c:v>40872.0</c:v>
                </c:pt>
                <c:pt idx="2647">
                  <c:v>40873.0</c:v>
                </c:pt>
                <c:pt idx="2648">
                  <c:v>40874.0</c:v>
                </c:pt>
                <c:pt idx="2649">
                  <c:v>40875.0</c:v>
                </c:pt>
                <c:pt idx="2650">
                  <c:v>40876.0</c:v>
                </c:pt>
                <c:pt idx="2651">
                  <c:v>40877.0</c:v>
                </c:pt>
                <c:pt idx="2652">
                  <c:v>40878.0</c:v>
                </c:pt>
                <c:pt idx="2653">
                  <c:v>40879.0</c:v>
                </c:pt>
                <c:pt idx="2654">
                  <c:v>40880.0</c:v>
                </c:pt>
                <c:pt idx="2655">
                  <c:v>40881.0</c:v>
                </c:pt>
                <c:pt idx="2656">
                  <c:v>40882.0</c:v>
                </c:pt>
                <c:pt idx="2657">
                  <c:v>40883.0</c:v>
                </c:pt>
                <c:pt idx="2658">
                  <c:v>40884.0</c:v>
                </c:pt>
                <c:pt idx="2659">
                  <c:v>40885.0</c:v>
                </c:pt>
                <c:pt idx="2660">
                  <c:v>40886.0</c:v>
                </c:pt>
                <c:pt idx="2661">
                  <c:v>40887.0</c:v>
                </c:pt>
                <c:pt idx="2662">
                  <c:v>40888.0</c:v>
                </c:pt>
                <c:pt idx="2663">
                  <c:v>40889.0</c:v>
                </c:pt>
                <c:pt idx="2664">
                  <c:v>40890.0</c:v>
                </c:pt>
                <c:pt idx="2665">
                  <c:v>40891.0</c:v>
                </c:pt>
                <c:pt idx="2666">
                  <c:v>40892.0</c:v>
                </c:pt>
                <c:pt idx="2667">
                  <c:v>40893.0</c:v>
                </c:pt>
                <c:pt idx="2668">
                  <c:v>40894.0</c:v>
                </c:pt>
                <c:pt idx="2669">
                  <c:v>40895.0</c:v>
                </c:pt>
                <c:pt idx="2670">
                  <c:v>40896.0</c:v>
                </c:pt>
                <c:pt idx="2671">
                  <c:v>40897.0</c:v>
                </c:pt>
                <c:pt idx="2672">
                  <c:v>40898.0</c:v>
                </c:pt>
                <c:pt idx="2673">
                  <c:v>40899.0</c:v>
                </c:pt>
                <c:pt idx="2674">
                  <c:v>40900.0</c:v>
                </c:pt>
                <c:pt idx="2675">
                  <c:v>40901.0</c:v>
                </c:pt>
                <c:pt idx="2676">
                  <c:v>40902.0</c:v>
                </c:pt>
                <c:pt idx="2677">
                  <c:v>40903.0</c:v>
                </c:pt>
                <c:pt idx="2678">
                  <c:v>40904.0</c:v>
                </c:pt>
                <c:pt idx="2679">
                  <c:v>40905.0</c:v>
                </c:pt>
                <c:pt idx="2680">
                  <c:v>40907.0</c:v>
                </c:pt>
                <c:pt idx="2681">
                  <c:v>40908.0</c:v>
                </c:pt>
                <c:pt idx="2682">
                  <c:v>40909.0</c:v>
                </c:pt>
                <c:pt idx="2683">
                  <c:v>40910.0</c:v>
                </c:pt>
                <c:pt idx="2684">
                  <c:v>40911.0</c:v>
                </c:pt>
                <c:pt idx="2685">
                  <c:v>40912.0</c:v>
                </c:pt>
                <c:pt idx="2686">
                  <c:v>40913.0</c:v>
                </c:pt>
                <c:pt idx="2687">
                  <c:v>40914.0</c:v>
                </c:pt>
                <c:pt idx="2688">
                  <c:v>40915.0</c:v>
                </c:pt>
                <c:pt idx="2689">
                  <c:v>40916.0</c:v>
                </c:pt>
                <c:pt idx="2690">
                  <c:v>40917.0</c:v>
                </c:pt>
                <c:pt idx="2691">
                  <c:v>40918.0</c:v>
                </c:pt>
                <c:pt idx="2692">
                  <c:v>40919.0</c:v>
                </c:pt>
                <c:pt idx="2693">
                  <c:v>40920.0</c:v>
                </c:pt>
                <c:pt idx="2694">
                  <c:v>40921.0</c:v>
                </c:pt>
                <c:pt idx="2695">
                  <c:v>40922.0</c:v>
                </c:pt>
                <c:pt idx="2696">
                  <c:v>40923.0</c:v>
                </c:pt>
                <c:pt idx="2697">
                  <c:v>40924.0</c:v>
                </c:pt>
                <c:pt idx="2698">
                  <c:v>40925.0</c:v>
                </c:pt>
                <c:pt idx="2699">
                  <c:v>40926.0</c:v>
                </c:pt>
                <c:pt idx="2700">
                  <c:v>40927.0</c:v>
                </c:pt>
                <c:pt idx="2701">
                  <c:v>40928.0</c:v>
                </c:pt>
                <c:pt idx="2702">
                  <c:v>40929.0</c:v>
                </c:pt>
                <c:pt idx="2703">
                  <c:v>40930.0</c:v>
                </c:pt>
                <c:pt idx="2704">
                  <c:v>40931.0</c:v>
                </c:pt>
                <c:pt idx="2705">
                  <c:v>40932.0</c:v>
                </c:pt>
                <c:pt idx="2706">
                  <c:v>40933.0</c:v>
                </c:pt>
                <c:pt idx="2707">
                  <c:v>40934.0</c:v>
                </c:pt>
                <c:pt idx="2708">
                  <c:v>40935.0</c:v>
                </c:pt>
                <c:pt idx="2709">
                  <c:v>40936.0</c:v>
                </c:pt>
                <c:pt idx="2710">
                  <c:v>40937.0</c:v>
                </c:pt>
                <c:pt idx="2711">
                  <c:v>40938.0</c:v>
                </c:pt>
                <c:pt idx="2712">
                  <c:v>40939.0</c:v>
                </c:pt>
                <c:pt idx="2713">
                  <c:v>40940.0</c:v>
                </c:pt>
                <c:pt idx="2714">
                  <c:v>40941.0</c:v>
                </c:pt>
                <c:pt idx="2715">
                  <c:v>40942.0</c:v>
                </c:pt>
                <c:pt idx="2716">
                  <c:v>40943.0</c:v>
                </c:pt>
                <c:pt idx="2717">
                  <c:v>40944.0</c:v>
                </c:pt>
                <c:pt idx="2718">
                  <c:v>40945.0</c:v>
                </c:pt>
                <c:pt idx="2719">
                  <c:v>40946.0</c:v>
                </c:pt>
                <c:pt idx="2720">
                  <c:v>40947.0</c:v>
                </c:pt>
                <c:pt idx="2721">
                  <c:v>40948.0</c:v>
                </c:pt>
                <c:pt idx="2722">
                  <c:v>40949.0</c:v>
                </c:pt>
                <c:pt idx="2723">
                  <c:v>40950.0</c:v>
                </c:pt>
                <c:pt idx="2724">
                  <c:v>40951.0</c:v>
                </c:pt>
                <c:pt idx="2725">
                  <c:v>40952.0</c:v>
                </c:pt>
                <c:pt idx="2726">
                  <c:v>40953.0</c:v>
                </c:pt>
                <c:pt idx="2727">
                  <c:v>40954.0</c:v>
                </c:pt>
                <c:pt idx="2728">
                  <c:v>40955.0</c:v>
                </c:pt>
                <c:pt idx="2729">
                  <c:v>40956.0</c:v>
                </c:pt>
                <c:pt idx="2730">
                  <c:v>40957.0</c:v>
                </c:pt>
                <c:pt idx="2731">
                  <c:v>40958.0</c:v>
                </c:pt>
                <c:pt idx="2732">
                  <c:v>40959.0</c:v>
                </c:pt>
                <c:pt idx="2733">
                  <c:v>40960.0</c:v>
                </c:pt>
                <c:pt idx="2734">
                  <c:v>40961.0</c:v>
                </c:pt>
                <c:pt idx="2735">
                  <c:v>40962.0</c:v>
                </c:pt>
                <c:pt idx="2736">
                  <c:v>40963.0</c:v>
                </c:pt>
                <c:pt idx="2737">
                  <c:v>40964.0</c:v>
                </c:pt>
                <c:pt idx="2738">
                  <c:v>40965.0</c:v>
                </c:pt>
                <c:pt idx="2739">
                  <c:v>40966.0</c:v>
                </c:pt>
                <c:pt idx="2740">
                  <c:v>40967.0</c:v>
                </c:pt>
                <c:pt idx="2741">
                  <c:v>40968.0</c:v>
                </c:pt>
                <c:pt idx="2742">
                  <c:v>40969.0</c:v>
                </c:pt>
                <c:pt idx="2743">
                  <c:v>40970.0</c:v>
                </c:pt>
                <c:pt idx="2744">
                  <c:v>40971.0</c:v>
                </c:pt>
                <c:pt idx="2745">
                  <c:v>40972.0</c:v>
                </c:pt>
                <c:pt idx="2746">
                  <c:v>40973.0</c:v>
                </c:pt>
                <c:pt idx="2747">
                  <c:v>40974.0</c:v>
                </c:pt>
                <c:pt idx="2748">
                  <c:v>40975.0</c:v>
                </c:pt>
                <c:pt idx="2749">
                  <c:v>40976.0</c:v>
                </c:pt>
                <c:pt idx="2750">
                  <c:v>40977.0</c:v>
                </c:pt>
                <c:pt idx="2751">
                  <c:v>40978.0</c:v>
                </c:pt>
                <c:pt idx="2752">
                  <c:v>40979.0</c:v>
                </c:pt>
                <c:pt idx="2753">
                  <c:v>40980.0</c:v>
                </c:pt>
                <c:pt idx="2754">
                  <c:v>40981.0</c:v>
                </c:pt>
                <c:pt idx="2755">
                  <c:v>40982.0</c:v>
                </c:pt>
                <c:pt idx="2756">
                  <c:v>40983.0</c:v>
                </c:pt>
                <c:pt idx="2757">
                  <c:v>40984.0</c:v>
                </c:pt>
                <c:pt idx="2758">
                  <c:v>40985.0</c:v>
                </c:pt>
                <c:pt idx="2759">
                  <c:v>40986.0</c:v>
                </c:pt>
                <c:pt idx="2760">
                  <c:v>40987.0</c:v>
                </c:pt>
                <c:pt idx="2761">
                  <c:v>40988.0</c:v>
                </c:pt>
                <c:pt idx="2762">
                  <c:v>40989.0</c:v>
                </c:pt>
                <c:pt idx="2763">
                  <c:v>40990.0</c:v>
                </c:pt>
                <c:pt idx="2764">
                  <c:v>40991.0</c:v>
                </c:pt>
                <c:pt idx="2765">
                  <c:v>40992.0</c:v>
                </c:pt>
              </c:numCache>
            </c:numRef>
          </c:xVal>
          <c:yVal>
            <c:numRef>
              <c:f>'Submissons by Day.xls'!$A$2:$A$2767</c:f>
              <c:numCache>
                <c:formatCode>General</c:formatCode>
                <c:ptCount val="2766"/>
                <c:pt idx="0">
                  <c:v>2.0</c:v>
                </c:pt>
                <c:pt idx="1">
                  <c:v>50.0</c:v>
                </c:pt>
                <c:pt idx="2">
                  <c:v>38.0</c:v>
                </c:pt>
                <c:pt idx="3">
                  <c:v>18.0</c:v>
                </c:pt>
                <c:pt idx="4">
                  <c:v>21.0</c:v>
                </c:pt>
                <c:pt idx="5">
                  <c:v>55.0</c:v>
                </c:pt>
                <c:pt idx="6">
                  <c:v>55.0</c:v>
                </c:pt>
                <c:pt idx="7">
                  <c:v>54.0</c:v>
                </c:pt>
                <c:pt idx="8">
                  <c:v>57.0</c:v>
                </c:pt>
                <c:pt idx="9">
                  <c:v>52.0</c:v>
                </c:pt>
                <c:pt idx="10">
                  <c:v>16.0</c:v>
                </c:pt>
                <c:pt idx="11">
                  <c:v>27.0</c:v>
                </c:pt>
                <c:pt idx="12">
                  <c:v>52.0</c:v>
                </c:pt>
                <c:pt idx="13">
                  <c:v>74.0</c:v>
                </c:pt>
                <c:pt idx="14">
                  <c:v>69.0</c:v>
                </c:pt>
                <c:pt idx="15">
                  <c:v>72.0</c:v>
                </c:pt>
                <c:pt idx="16">
                  <c:v>60.0</c:v>
                </c:pt>
                <c:pt idx="17">
                  <c:v>19.0</c:v>
                </c:pt>
                <c:pt idx="18">
                  <c:v>11.0</c:v>
                </c:pt>
                <c:pt idx="19">
                  <c:v>55.0</c:v>
                </c:pt>
                <c:pt idx="20">
                  <c:v>106.0</c:v>
                </c:pt>
                <c:pt idx="21">
                  <c:v>130.0</c:v>
                </c:pt>
                <c:pt idx="22">
                  <c:v>47.0</c:v>
                </c:pt>
                <c:pt idx="23">
                  <c:v>63.0</c:v>
                </c:pt>
                <c:pt idx="24">
                  <c:v>8.0</c:v>
                </c:pt>
                <c:pt idx="25">
                  <c:v>30.0</c:v>
                </c:pt>
                <c:pt idx="26">
                  <c:v>77.0</c:v>
                </c:pt>
                <c:pt idx="27">
                  <c:v>51.0</c:v>
                </c:pt>
                <c:pt idx="28">
                  <c:v>57.0</c:v>
                </c:pt>
                <c:pt idx="29">
                  <c:v>90.0</c:v>
                </c:pt>
                <c:pt idx="30">
                  <c:v>68.0</c:v>
                </c:pt>
                <c:pt idx="31">
                  <c:v>22.0</c:v>
                </c:pt>
                <c:pt idx="32">
                  <c:v>74.0</c:v>
                </c:pt>
                <c:pt idx="33">
                  <c:v>41.0</c:v>
                </c:pt>
                <c:pt idx="34">
                  <c:v>138.0</c:v>
                </c:pt>
                <c:pt idx="35">
                  <c:v>56.0</c:v>
                </c:pt>
                <c:pt idx="36">
                  <c:v>61.0</c:v>
                </c:pt>
                <c:pt idx="37">
                  <c:v>49.0</c:v>
                </c:pt>
                <c:pt idx="38">
                  <c:v>12.0</c:v>
                </c:pt>
                <c:pt idx="39">
                  <c:v>9.0</c:v>
                </c:pt>
                <c:pt idx="40">
                  <c:v>85.0</c:v>
                </c:pt>
                <c:pt idx="41">
                  <c:v>93.0</c:v>
                </c:pt>
                <c:pt idx="42">
                  <c:v>86.0</c:v>
                </c:pt>
                <c:pt idx="43">
                  <c:v>116.0</c:v>
                </c:pt>
                <c:pt idx="44">
                  <c:v>118.0</c:v>
                </c:pt>
                <c:pt idx="45">
                  <c:v>55.0</c:v>
                </c:pt>
                <c:pt idx="46">
                  <c:v>32.0</c:v>
                </c:pt>
                <c:pt idx="47">
                  <c:v>42.0</c:v>
                </c:pt>
                <c:pt idx="48">
                  <c:v>25.0</c:v>
                </c:pt>
                <c:pt idx="49">
                  <c:v>147.0</c:v>
                </c:pt>
                <c:pt idx="50">
                  <c:v>73.0</c:v>
                </c:pt>
                <c:pt idx="51">
                  <c:v>60.0</c:v>
                </c:pt>
                <c:pt idx="52">
                  <c:v>14.0</c:v>
                </c:pt>
                <c:pt idx="53">
                  <c:v>23.0</c:v>
                </c:pt>
                <c:pt idx="54">
                  <c:v>69.0</c:v>
                </c:pt>
                <c:pt idx="55">
                  <c:v>66.0</c:v>
                </c:pt>
                <c:pt idx="56">
                  <c:v>70.0</c:v>
                </c:pt>
                <c:pt idx="57">
                  <c:v>39.0</c:v>
                </c:pt>
                <c:pt idx="58">
                  <c:v>73.0</c:v>
                </c:pt>
                <c:pt idx="59">
                  <c:v>20.0</c:v>
                </c:pt>
                <c:pt idx="60">
                  <c:v>14.0</c:v>
                </c:pt>
                <c:pt idx="61">
                  <c:v>50.0</c:v>
                </c:pt>
                <c:pt idx="62">
                  <c:v>204.0</c:v>
                </c:pt>
                <c:pt idx="63">
                  <c:v>85.0</c:v>
                </c:pt>
                <c:pt idx="64">
                  <c:v>98.0</c:v>
                </c:pt>
                <c:pt idx="65">
                  <c:v>94.0</c:v>
                </c:pt>
                <c:pt idx="66">
                  <c:v>22.0</c:v>
                </c:pt>
                <c:pt idx="67">
                  <c:v>25.0</c:v>
                </c:pt>
                <c:pt idx="68">
                  <c:v>48.0</c:v>
                </c:pt>
                <c:pt idx="69">
                  <c:v>86.0</c:v>
                </c:pt>
                <c:pt idx="70">
                  <c:v>57.0</c:v>
                </c:pt>
                <c:pt idx="71">
                  <c:v>126.0</c:v>
                </c:pt>
                <c:pt idx="72">
                  <c:v>67.0</c:v>
                </c:pt>
                <c:pt idx="73">
                  <c:v>13.0</c:v>
                </c:pt>
                <c:pt idx="74">
                  <c:v>13.0</c:v>
                </c:pt>
                <c:pt idx="75">
                  <c:v>67.0</c:v>
                </c:pt>
                <c:pt idx="76">
                  <c:v>87.0</c:v>
                </c:pt>
                <c:pt idx="77">
                  <c:v>57.0</c:v>
                </c:pt>
                <c:pt idx="78">
                  <c:v>78.0</c:v>
                </c:pt>
                <c:pt idx="79">
                  <c:v>74.0</c:v>
                </c:pt>
                <c:pt idx="80">
                  <c:v>31.0</c:v>
                </c:pt>
                <c:pt idx="81">
                  <c:v>11.0</c:v>
                </c:pt>
                <c:pt idx="82">
                  <c:v>159.0</c:v>
                </c:pt>
                <c:pt idx="83">
                  <c:v>109.0</c:v>
                </c:pt>
                <c:pt idx="84">
                  <c:v>59.0</c:v>
                </c:pt>
                <c:pt idx="85">
                  <c:v>68.0</c:v>
                </c:pt>
                <c:pt idx="86">
                  <c:v>80.0</c:v>
                </c:pt>
                <c:pt idx="87">
                  <c:v>25.0</c:v>
                </c:pt>
                <c:pt idx="88">
                  <c:v>25.0</c:v>
                </c:pt>
                <c:pt idx="89">
                  <c:v>167.0</c:v>
                </c:pt>
                <c:pt idx="90">
                  <c:v>62.0</c:v>
                </c:pt>
                <c:pt idx="91">
                  <c:v>89.0</c:v>
                </c:pt>
                <c:pt idx="92">
                  <c:v>41.0</c:v>
                </c:pt>
                <c:pt idx="93">
                  <c:v>49.0</c:v>
                </c:pt>
                <c:pt idx="94">
                  <c:v>9.0</c:v>
                </c:pt>
                <c:pt idx="95">
                  <c:v>16.0</c:v>
                </c:pt>
                <c:pt idx="96">
                  <c:v>107.0</c:v>
                </c:pt>
                <c:pt idx="97">
                  <c:v>110.0</c:v>
                </c:pt>
                <c:pt idx="98">
                  <c:v>64.0</c:v>
                </c:pt>
                <c:pt idx="99">
                  <c:v>70.0</c:v>
                </c:pt>
                <c:pt idx="100">
                  <c:v>177.0</c:v>
                </c:pt>
                <c:pt idx="101">
                  <c:v>8.0</c:v>
                </c:pt>
                <c:pt idx="102">
                  <c:v>15.0</c:v>
                </c:pt>
                <c:pt idx="103">
                  <c:v>141.0</c:v>
                </c:pt>
                <c:pt idx="104">
                  <c:v>67.0</c:v>
                </c:pt>
                <c:pt idx="105">
                  <c:v>82.0</c:v>
                </c:pt>
                <c:pt idx="106">
                  <c:v>361.0</c:v>
                </c:pt>
                <c:pt idx="107">
                  <c:v>88.0</c:v>
                </c:pt>
                <c:pt idx="108">
                  <c:v>9.0</c:v>
                </c:pt>
                <c:pt idx="109">
                  <c:v>13.0</c:v>
                </c:pt>
                <c:pt idx="110">
                  <c:v>216.0</c:v>
                </c:pt>
                <c:pt idx="111">
                  <c:v>77.0</c:v>
                </c:pt>
                <c:pt idx="112">
                  <c:v>77.0</c:v>
                </c:pt>
                <c:pt idx="113">
                  <c:v>462.0</c:v>
                </c:pt>
                <c:pt idx="114">
                  <c:v>63.0</c:v>
                </c:pt>
                <c:pt idx="115">
                  <c:v>26.0</c:v>
                </c:pt>
                <c:pt idx="116">
                  <c:v>25.0</c:v>
                </c:pt>
                <c:pt idx="117">
                  <c:v>73.0</c:v>
                </c:pt>
                <c:pt idx="118">
                  <c:v>66.0</c:v>
                </c:pt>
                <c:pt idx="119">
                  <c:v>70.0</c:v>
                </c:pt>
                <c:pt idx="120">
                  <c:v>51.0</c:v>
                </c:pt>
                <c:pt idx="121">
                  <c:v>24.0</c:v>
                </c:pt>
                <c:pt idx="122">
                  <c:v>4.0</c:v>
                </c:pt>
                <c:pt idx="123">
                  <c:v>29.0</c:v>
                </c:pt>
                <c:pt idx="124">
                  <c:v>64.0</c:v>
                </c:pt>
                <c:pt idx="125">
                  <c:v>93.0</c:v>
                </c:pt>
                <c:pt idx="126">
                  <c:v>62.0</c:v>
                </c:pt>
                <c:pt idx="127">
                  <c:v>49.0</c:v>
                </c:pt>
                <c:pt idx="128">
                  <c:v>33.0</c:v>
                </c:pt>
                <c:pt idx="129">
                  <c:v>16.0</c:v>
                </c:pt>
                <c:pt idx="130">
                  <c:v>21.0</c:v>
                </c:pt>
                <c:pt idx="131">
                  <c:v>50.0</c:v>
                </c:pt>
                <c:pt idx="132">
                  <c:v>32.0</c:v>
                </c:pt>
                <c:pt idx="133">
                  <c:v>88.0</c:v>
                </c:pt>
                <c:pt idx="134">
                  <c:v>64.0</c:v>
                </c:pt>
                <c:pt idx="135">
                  <c:v>38.0</c:v>
                </c:pt>
                <c:pt idx="136">
                  <c:v>18.0</c:v>
                </c:pt>
                <c:pt idx="137">
                  <c:v>26.0</c:v>
                </c:pt>
                <c:pt idx="138">
                  <c:v>56.0</c:v>
                </c:pt>
                <c:pt idx="139">
                  <c:v>67.0</c:v>
                </c:pt>
                <c:pt idx="140">
                  <c:v>112.0</c:v>
                </c:pt>
                <c:pt idx="141">
                  <c:v>97.0</c:v>
                </c:pt>
                <c:pt idx="142">
                  <c:v>113.0</c:v>
                </c:pt>
                <c:pt idx="143">
                  <c:v>35.0</c:v>
                </c:pt>
                <c:pt idx="144">
                  <c:v>39.0</c:v>
                </c:pt>
                <c:pt idx="145">
                  <c:v>76.0</c:v>
                </c:pt>
                <c:pt idx="146">
                  <c:v>91.0</c:v>
                </c:pt>
                <c:pt idx="147">
                  <c:v>70.0</c:v>
                </c:pt>
                <c:pt idx="148">
                  <c:v>54.0</c:v>
                </c:pt>
                <c:pt idx="149">
                  <c:v>55.0</c:v>
                </c:pt>
                <c:pt idx="150">
                  <c:v>13.0</c:v>
                </c:pt>
                <c:pt idx="151">
                  <c:v>16.0</c:v>
                </c:pt>
                <c:pt idx="152">
                  <c:v>91.0</c:v>
                </c:pt>
                <c:pt idx="153">
                  <c:v>73.0</c:v>
                </c:pt>
                <c:pt idx="154">
                  <c:v>66.0</c:v>
                </c:pt>
                <c:pt idx="155">
                  <c:v>89.0</c:v>
                </c:pt>
                <c:pt idx="156">
                  <c:v>82.0</c:v>
                </c:pt>
                <c:pt idx="157">
                  <c:v>24.0</c:v>
                </c:pt>
                <c:pt idx="158">
                  <c:v>16.0</c:v>
                </c:pt>
                <c:pt idx="159">
                  <c:v>58.0</c:v>
                </c:pt>
                <c:pt idx="160">
                  <c:v>82.0</c:v>
                </c:pt>
                <c:pt idx="161">
                  <c:v>88.0</c:v>
                </c:pt>
                <c:pt idx="162">
                  <c:v>85.0</c:v>
                </c:pt>
                <c:pt idx="163">
                  <c:v>110.0</c:v>
                </c:pt>
                <c:pt idx="164">
                  <c:v>49.0</c:v>
                </c:pt>
                <c:pt idx="165">
                  <c:v>31.0</c:v>
                </c:pt>
                <c:pt idx="166">
                  <c:v>96.0</c:v>
                </c:pt>
                <c:pt idx="167">
                  <c:v>66.0</c:v>
                </c:pt>
                <c:pt idx="168">
                  <c:v>92.0</c:v>
                </c:pt>
                <c:pt idx="169">
                  <c:v>108.0</c:v>
                </c:pt>
                <c:pt idx="170">
                  <c:v>68.0</c:v>
                </c:pt>
                <c:pt idx="171">
                  <c:v>42.0</c:v>
                </c:pt>
                <c:pt idx="172">
                  <c:v>19.0</c:v>
                </c:pt>
                <c:pt idx="173">
                  <c:v>49.0</c:v>
                </c:pt>
                <c:pt idx="174">
                  <c:v>89.0</c:v>
                </c:pt>
                <c:pt idx="175">
                  <c:v>70.0</c:v>
                </c:pt>
                <c:pt idx="176">
                  <c:v>77.0</c:v>
                </c:pt>
                <c:pt idx="177">
                  <c:v>79.0</c:v>
                </c:pt>
                <c:pt idx="178">
                  <c:v>40.0</c:v>
                </c:pt>
                <c:pt idx="179">
                  <c:v>36.0</c:v>
                </c:pt>
                <c:pt idx="180">
                  <c:v>137.0</c:v>
                </c:pt>
                <c:pt idx="181">
                  <c:v>92.0</c:v>
                </c:pt>
                <c:pt idx="182">
                  <c:v>91.0</c:v>
                </c:pt>
                <c:pt idx="183">
                  <c:v>109.0</c:v>
                </c:pt>
                <c:pt idx="184">
                  <c:v>141.0</c:v>
                </c:pt>
                <c:pt idx="185">
                  <c:v>33.0</c:v>
                </c:pt>
                <c:pt idx="186">
                  <c:v>54.0</c:v>
                </c:pt>
                <c:pt idx="187">
                  <c:v>253.0</c:v>
                </c:pt>
                <c:pt idx="188">
                  <c:v>396.0</c:v>
                </c:pt>
                <c:pt idx="189">
                  <c:v>103.0</c:v>
                </c:pt>
                <c:pt idx="190">
                  <c:v>71.0</c:v>
                </c:pt>
                <c:pt idx="191">
                  <c:v>94.0</c:v>
                </c:pt>
                <c:pt idx="192">
                  <c:v>30.0</c:v>
                </c:pt>
                <c:pt idx="193">
                  <c:v>24.0</c:v>
                </c:pt>
                <c:pt idx="194">
                  <c:v>84.0</c:v>
                </c:pt>
                <c:pt idx="195">
                  <c:v>114.0</c:v>
                </c:pt>
                <c:pt idx="196">
                  <c:v>82.0</c:v>
                </c:pt>
                <c:pt idx="197">
                  <c:v>110.0</c:v>
                </c:pt>
                <c:pt idx="198">
                  <c:v>105.0</c:v>
                </c:pt>
                <c:pt idx="199">
                  <c:v>49.0</c:v>
                </c:pt>
                <c:pt idx="200">
                  <c:v>77.0</c:v>
                </c:pt>
                <c:pt idx="201">
                  <c:v>256.0</c:v>
                </c:pt>
                <c:pt idx="202">
                  <c:v>506.0</c:v>
                </c:pt>
                <c:pt idx="203">
                  <c:v>102.0</c:v>
                </c:pt>
                <c:pt idx="204">
                  <c:v>48.0</c:v>
                </c:pt>
                <c:pt idx="205">
                  <c:v>51.0</c:v>
                </c:pt>
                <c:pt idx="206">
                  <c:v>39.0</c:v>
                </c:pt>
                <c:pt idx="207">
                  <c:v>45.0</c:v>
                </c:pt>
                <c:pt idx="208">
                  <c:v>74.0</c:v>
                </c:pt>
                <c:pt idx="209">
                  <c:v>45.0</c:v>
                </c:pt>
                <c:pt idx="210">
                  <c:v>83.0</c:v>
                </c:pt>
                <c:pt idx="211">
                  <c:v>77.0</c:v>
                </c:pt>
                <c:pt idx="212">
                  <c:v>62.0</c:v>
                </c:pt>
                <c:pt idx="213">
                  <c:v>33.0</c:v>
                </c:pt>
                <c:pt idx="214">
                  <c:v>11.0</c:v>
                </c:pt>
                <c:pt idx="215">
                  <c:v>65.0</c:v>
                </c:pt>
                <c:pt idx="216">
                  <c:v>60.0</c:v>
                </c:pt>
                <c:pt idx="217">
                  <c:v>95.0</c:v>
                </c:pt>
                <c:pt idx="218">
                  <c:v>73.0</c:v>
                </c:pt>
                <c:pt idx="219">
                  <c:v>63.0</c:v>
                </c:pt>
                <c:pt idx="220">
                  <c:v>23.0</c:v>
                </c:pt>
                <c:pt idx="221">
                  <c:v>13.0</c:v>
                </c:pt>
                <c:pt idx="222">
                  <c:v>60.0</c:v>
                </c:pt>
                <c:pt idx="223">
                  <c:v>110.0</c:v>
                </c:pt>
                <c:pt idx="224">
                  <c:v>80.0</c:v>
                </c:pt>
                <c:pt idx="225">
                  <c:v>97.0</c:v>
                </c:pt>
                <c:pt idx="226">
                  <c:v>78.0</c:v>
                </c:pt>
                <c:pt idx="227">
                  <c:v>17.0</c:v>
                </c:pt>
                <c:pt idx="228">
                  <c:v>16.0</c:v>
                </c:pt>
                <c:pt idx="229">
                  <c:v>58.0</c:v>
                </c:pt>
                <c:pt idx="230">
                  <c:v>79.0</c:v>
                </c:pt>
                <c:pt idx="231">
                  <c:v>65.0</c:v>
                </c:pt>
                <c:pt idx="232">
                  <c:v>56.0</c:v>
                </c:pt>
                <c:pt idx="233">
                  <c:v>58.0</c:v>
                </c:pt>
                <c:pt idx="234">
                  <c:v>14.0</c:v>
                </c:pt>
                <c:pt idx="235">
                  <c:v>31.0</c:v>
                </c:pt>
                <c:pt idx="236">
                  <c:v>73.0</c:v>
                </c:pt>
                <c:pt idx="237">
                  <c:v>116.0</c:v>
                </c:pt>
                <c:pt idx="238">
                  <c:v>76.0</c:v>
                </c:pt>
                <c:pt idx="239">
                  <c:v>179.0</c:v>
                </c:pt>
                <c:pt idx="240">
                  <c:v>92.0</c:v>
                </c:pt>
                <c:pt idx="241">
                  <c:v>27.0</c:v>
                </c:pt>
                <c:pt idx="242">
                  <c:v>14.0</c:v>
                </c:pt>
                <c:pt idx="243">
                  <c:v>51.0</c:v>
                </c:pt>
                <c:pt idx="244">
                  <c:v>97.0</c:v>
                </c:pt>
                <c:pt idx="245">
                  <c:v>112.0</c:v>
                </c:pt>
                <c:pt idx="246">
                  <c:v>86.0</c:v>
                </c:pt>
                <c:pt idx="247">
                  <c:v>109.0</c:v>
                </c:pt>
                <c:pt idx="248">
                  <c:v>21.0</c:v>
                </c:pt>
                <c:pt idx="249">
                  <c:v>21.0</c:v>
                </c:pt>
                <c:pt idx="250">
                  <c:v>76.0</c:v>
                </c:pt>
                <c:pt idx="251">
                  <c:v>171.0</c:v>
                </c:pt>
                <c:pt idx="252">
                  <c:v>134.0</c:v>
                </c:pt>
                <c:pt idx="253">
                  <c:v>75.0</c:v>
                </c:pt>
                <c:pt idx="254">
                  <c:v>79.0</c:v>
                </c:pt>
                <c:pt idx="255">
                  <c:v>16.0</c:v>
                </c:pt>
                <c:pt idx="256">
                  <c:v>5.0</c:v>
                </c:pt>
                <c:pt idx="257">
                  <c:v>64.0</c:v>
                </c:pt>
                <c:pt idx="258">
                  <c:v>84.0</c:v>
                </c:pt>
                <c:pt idx="259">
                  <c:v>75.0</c:v>
                </c:pt>
                <c:pt idx="260">
                  <c:v>103.0</c:v>
                </c:pt>
                <c:pt idx="261">
                  <c:v>65.0</c:v>
                </c:pt>
                <c:pt idx="262">
                  <c:v>11.0</c:v>
                </c:pt>
                <c:pt idx="263">
                  <c:v>15.0</c:v>
                </c:pt>
                <c:pt idx="264">
                  <c:v>85.0</c:v>
                </c:pt>
                <c:pt idx="265">
                  <c:v>51.0</c:v>
                </c:pt>
                <c:pt idx="266">
                  <c:v>52.0</c:v>
                </c:pt>
                <c:pt idx="267">
                  <c:v>84.0</c:v>
                </c:pt>
                <c:pt idx="268">
                  <c:v>64.0</c:v>
                </c:pt>
                <c:pt idx="269">
                  <c:v>35.0</c:v>
                </c:pt>
                <c:pt idx="270">
                  <c:v>10.0</c:v>
                </c:pt>
                <c:pt idx="271">
                  <c:v>45.0</c:v>
                </c:pt>
                <c:pt idx="272">
                  <c:v>107.0</c:v>
                </c:pt>
                <c:pt idx="273">
                  <c:v>113.0</c:v>
                </c:pt>
                <c:pt idx="274">
                  <c:v>59.0</c:v>
                </c:pt>
                <c:pt idx="275">
                  <c:v>57.0</c:v>
                </c:pt>
                <c:pt idx="276">
                  <c:v>7.0</c:v>
                </c:pt>
                <c:pt idx="277">
                  <c:v>10.0</c:v>
                </c:pt>
                <c:pt idx="278">
                  <c:v>67.0</c:v>
                </c:pt>
                <c:pt idx="279">
                  <c:v>62.0</c:v>
                </c:pt>
                <c:pt idx="280">
                  <c:v>62.0</c:v>
                </c:pt>
                <c:pt idx="281">
                  <c:v>73.0</c:v>
                </c:pt>
                <c:pt idx="282">
                  <c:v>97.0</c:v>
                </c:pt>
                <c:pt idx="283">
                  <c:v>56.0</c:v>
                </c:pt>
                <c:pt idx="284">
                  <c:v>29.0</c:v>
                </c:pt>
                <c:pt idx="285">
                  <c:v>56.0</c:v>
                </c:pt>
                <c:pt idx="286">
                  <c:v>74.0</c:v>
                </c:pt>
                <c:pt idx="287">
                  <c:v>80.0</c:v>
                </c:pt>
                <c:pt idx="288">
                  <c:v>87.0</c:v>
                </c:pt>
                <c:pt idx="289">
                  <c:v>74.0</c:v>
                </c:pt>
                <c:pt idx="290">
                  <c:v>20.0</c:v>
                </c:pt>
                <c:pt idx="291">
                  <c:v>11.0</c:v>
                </c:pt>
                <c:pt idx="292">
                  <c:v>71.0</c:v>
                </c:pt>
                <c:pt idx="293">
                  <c:v>63.0</c:v>
                </c:pt>
                <c:pt idx="294">
                  <c:v>62.0</c:v>
                </c:pt>
                <c:pt idx="295">
                  <c:v>54.0</c:v>
                </c:pt>
                <c:pt idx="296">
                  <c:v>50.0</c:v>
                </c:pt>
                <c:pt idx="297">
                  <c:v>11.0</c:v>
                </c:pt>
                <c:pt idx="298">
                  <c:v>12.0</c:v>
                </c:pt>
                <c:pt idx="299">
                  <c:v>70.0</c:v>
                </c:pt>
                <c:pt idx="300">
                  <c:v>58.0</c:v>
                </c:pt>
                <c:pt idx="301">
                  <c:v>56.0</c:v>
                </c:pt>
                <c:pt idx="302">
                  <c:v>61.0</c:v>
                </c:pt>
                <c:pt idx="303">
                  <c:v>52.0</c:v>
                </c:pt>
                <c:pt idx="304">
                  <c:v>13.0</c:v>
                </c:pt>
                <c:pt idx="305">
                  <c:v>24.0</c:v>
                </c:pt>
                <c:pt idx="306">
                  <c:v>96.0</c:v>
                </c:pt>
                <c:pt idx="307">
                  <c:v>71.0</c:v>
                </c:pt>
                <c:pt idx="308">
                  <c:v>92.0</c:v>
                </c:pt>
                <c:pt idx="309">
                  <c:v>12.0</c:v>
                </c:pt>
                <c:pt idx="310">
                  <c:v>4.0</c:v>
                </c:pt>
                <c:pt idx="311">
                  <c:v>31.0</c:v>
                </c:pt>
                <c:pt idx="312">
                  <c:v>21.0</c:v>
                </c:pt>
                <c:pt idx="313">
                  <c:v>47.0</c:v>
                </c:pt>
                <c:pt idx="314">
                  <c:v>81.0</c:v>
                </c:pt>
                <c:pt idx="315">
                  <c:v>124.0</c:v>
                </c:pt>
                <c:pt idx="316">
                  <c:v>100.0</c:v>
                </c:pt>
                <c:pt idx="317">
                  <c:v>67.0</c:v>
                </c:pt>
                <c:pt idx="318">
                  <c:v>33.0</c:v>
                </c:pt>
                <c:pt idx="319">
                  <c:v>11.0</c:v>
                </c:pt>
                <c:pt idx="320">
                  <c:v>122.0</c:v>
                </c:pt>
                <c:pt idx="321">
                  <c:v>82.0</c:v>
                </c:pt>
                <c:pt idx="322">
                  <c:v>81.0</c:v>
                </c:pt>
                <c:pt idx="323">
                  <c:v>92.0</c:v>
                </c:pt>
                <c:pt idx="324">
                  <c:v>72.0</c:v>
                </c:pt>
                <c:pt idx="325">
                  <c:v>26.0</c:v>
                </c:pt>
                <c:pt idx="326">
                  <c:v>7.0</c:v>
                </c:pt>
                <c:pt idx="327">
                  <c:v>44.0</c:v>
                </c:pt>
                <c:pt idx="328">
                  <c:v>148.0</c:v>
                </c:pt>
                <c:pt idx="329">
                  <c:v>58.0</c:v>
                </c:pt>
                <c:pt idx="330">
                  <c:v>50.0</c:v>
                </c:pt>
                <c:pt idx="331">
                  <c:v>57.0</c:v>
                </c:pt>
                <c:pt idx="332">
                  <c:v>12.0</c:v>
                </c:pt>
                <c:pt idx="333">
                  <c:v>12.0</c:v>
                </c:pt>
                <c:pt idx="334">
                  <c:v>69.0</c:v>
                </c:pt>
                <c:pt idx="335">
                  <c:v>87.0</c:v>
                </c:pt>
                <c:pt idx="336">
                  <c:v>81.0</c:v>
                </c:pt>
                <c:pt idx="337">
                  <c:v>119.0</c:v>
                </c:pt>
                <c:pt idx="338">
                  <c:v>90.0</c:v>
                </c:pt>
                <c:pt idx="339">
                  <c:v>17.0</c:v>
                </c:pt>
                <c:pt idx="340">
                  <c:v>39.0</c:v>
                </c:pt>
                <c:pt idx="341">
                  <c:v>96.0</c:v>
                </c:pt>
                <c:pt idx="342">
                  <c:v>80.0</c:v>
                </c:pt>
                <c:pt idx="343">
                  <c:v>107.0</c:v>
                </c:pt>
                <c:pt idx="344">
                  <c:v>83.0</c:v>
                </c:pt>
                <c:pt idx="345">
                  <c:v>53.0</c:v>
                </c:pt>
                <c:pt idx="346">
                  <c:v>38.0</c:v>
                </c:pt>
                <c:pt idx="347">
                  <c:v>45.0</c:v>
                </c:pt>
                <c:pt idx="348">
                  <c:v>88.0</c:v>
                </c:pt>
                <c:pt idx="349">
                  <c:v>77.0</c:v>
                </c:pt>
                <c:pt idx="350">
                  <c:v>88.0</c:v>
                </c:pt>
                <c:pt idx="351">
                  <c:v>46.0</c:v>
                </c:pt>
                <c:pt idx="352">
                  <c:v>54.0</c:v>
                </c:pt>
                <c:pt idx="353">
                  <c:v>10.0</c:v>
                </c:pt>
                <c:pt idx="354">
                  <c:v>16.0</c:v>
                </c:pt>
                <c:pt idx="355">
                  <c:v>50.0</c:v>
                </c:pt>
                <c:pt idx="356">
                  <c:v>77.0</c:v>
                </c:pt>
                <c:pt idx="357">
                  <c:v>71.0</c:v>
                </c:pt>
                <c:pt idx="358">
                  <c:v>100.0</c:v>
                </c:pt>
                <c:pt idx="359">
                  <c:v>60.0</c:v>
                </c:pt>
                <c:pt idx="360">
                  <c:v>13.0</c:v>
                </c:pt>
                <c:pt idx="361">
                  <c:v>26.0</c:v>
                </c:pt>
                <c:pt idx="362">
                  <c:v>75.0</c:v>
                </c:pt>
                <c:pt idx="363">
                  <c:v>82.0</c:v>
                </c:pt>
                <c:pt idx="364">
                  <c:v>75.0</c:v>
                </c:pt>
                <c:pt idx="365">
                  <c:v>78.0</c:v>
                </c:pt>
                <c:pt idx="366">
                  <c:v>52.0</c:v>
                </c:pt>
                <c:pt idx="367">
                  <c:v>17.0</c:v>
                </c:pt>
                <c:pt idx="368">
                  <c:v>30.0</c:v>
                </c:pt>
                <c:pt idx="369">
                  <c:v>82.0</c:v>
                </c:pt>
                <c:pt idx="370">
                  <c:v>62.0</c:v>
                </c:pt>
                <c:pt idx="371">
                  <c:v>95.0</c:v>
                </c:pt>
                <c:pt idx="372">
                  <c:v>111.0</c:v>
                </c:pt>
                <c:pt idx="373">
                  <c:v>101.0</c:v>
                </c:pt>
                <c:pt idx="374">
                  <c:v>41.0</c:v>
                </c:pt>
                <c:pt idx="375">
                  <c:v>27.0</c:v>
                </c:pt>
                <c:pt idx="376">
                  <c:v>58.0</c:v>
                </c:pt>
                <c:pt idx="377">
                  <c:v>84.0</c:v>
                </c:pt>
                <c:pt idx="378">
                  <c:v>81.0</c:v>
                </c:pt>
                <c:pt idx="379">
                  <c:v>67.0</c:v>
                </c:pt>
                <c:pt idx="380">
                  <c:v>53.0</c:v>
                </c:pt>
                <c:pt idx="381">
                  <c:v>20.0</c:v>
                </c:pt>
                <c:pt idx="382">
                  <c:v>15.0</c:v>
                </c:pt>
                <c:pt idx="383">
                  <c:v>66.0</c:v>
                </c:pt>
                <c:pt idx="384">
                  <c:v>229.0</c:v>
                </c:pt>
                <c:pt idx="385">
                  <c:v>59.0</c:v>
                </c:pt>
                <c:pt idx="386">
                  <c:v>114.0</c:v>
                </c:pt>
                <c:pt idx="387">
                  <c:v>46.0</c:v>
                </c:pt>
                <c:pt idx="388">
                  <c:v>16.0</c:v>
                </c:pt>
                <c:pt idx="389">
                  <c:v>26.0</c:v>
                </c:pt>
                <c:pt idx="390">
                  <c:v>40.0</c:v>
                </c:pt>
                <c:pt idx="391">
                  <c:v>74.0</c:v>
                </c:pt>
                <c:pt idx="392">
                  <c:v>87.0</c:v>
                </c:pt>
                <c:pt idx="393">
                  <c:v>56.0</c:v>
                </c:pt>
                <c:pt idx="394">
                  <c:v>207.0</c:v>
                </c:pt>
                <c:pt idx="395">
                  <c:v>21.0</c:v>
                </c:pt>
                <c:pt idx="396">
                  <c:v>39.0</c:v>
                </c:pt>
                <c:pt idx="397">
                  <c:v>99.0</c:v>
                </c:pt>
                <c:pt idx="398">
                  <c:v>72.0</c:v>
                </c:pt>
                <c:pt idx="399">
                  <c:v>145.0</c:v>
                </c:pt>
                <c:pt idx="400">
                  <c:v>90.0</c:v>
                </c:pt>
                <c:pt idx="401">
                  <c:v>120.0</c:v>
                </c:pt>
                <c:pt idx="402">
                  <c:v>28.0</c:v>
                </c:pt>
                <c:pt idx="403">
                  <c:v>27.0</c:v>
                </c:pt>
                <c:pt idx="404">
                  <c:v>42.0</c:v>
                </c:pt>
                <c:pt idx="405">
                  <c:v>81.0</c:v>
                </c:pt>
                <c:pt idx="406">
                  <c:v>315.0</c:v>
                </c:pt>
                <c:pt idx="407">
                  <c:v>86.0</c:v>
                </c:pt>
                <c:pt idx="408">
                  <c:v>86.0</c:v>
                </c:pt>
                <c:pt idx="409">
                  <c:v>18.0</c:v>
                </c:pt>
                <c:pt idx="410">
                  <c:v>16.0</c:v>
                </c:pt>
                <c:pt idx="411">
                  <c:v>69.0</c:v>
                </c:pt>
                <c:pt idx="412">
                  <c:v>47.0</c:v>
                </c:pt>
                <c:pt idx="413">
                  <c:v>104.0</c:v>
                </c:pt>
                <c:pt idx="414">
                  <c:v>62.0</c:v>
                </c:pt>
                <c:pt idx="415">
                  <c:v>93.0</c:v>
                </c:pt>
                <c:pt idx="416">
                  <c:v>35.0</c:v>
                </c:pt>
                <c:pt idx="417">
                  <c:v>44.0</c:v>
                </c:pt>
                <c:pt idx="418">
                  <c:v>60.0</c:v>
                </c:pt>
                <c:pt idx="419">
                  <c:v>93.0</c:v>
                </c:pt>
                <c:pt idx="420">
                  <c:v>82.0</c:v>
                </c:pt>
                <c:pt idx="421">
                  <c:v>282.0</c:v>
                </c:pt>
                <c:pt idx="422">
                  <c:v>86.0</c:v>
                </c:pt>
                <c:pt idx="423">
                  <c:v>21.0</c:v>
                </c:pt>
                <c:pt idx="424">
                  <c:v>28.0</c:v>
                </c:pt>
                <c:pt idx="425">
                  <c:v>50.0</c:v>
                </c:pt>
                <c:pt idx="426">
                  <c:v>56.0</c:v>
                </c:pt>
                <c:pt idx="427">
                  <c:v>38.0</c:v>
                </c:pt>
                <c:pt idx="428">
                  <c:v>66.0</c:v>
                </c:pt>
                <c:pt idx="429">
                  <c:v>65.0</c:v>
                </c:pt>
                <c:pt idx="430">
                  <c:v>6.0</c:v>
                </c:pt>
                <c:pt idx="431">
                  <c:v>17.0</c:v>
                </c:pt>
                <c:pt idx="432">
                  <c:v>59.0</c:v>
                </c:pt>
                <c:pt idx="433">
                  <c:v>71.0</c:v>
                </c:pt>
                <c:pt idx="434">
                  <c:v>62.0</c:v>
                </c:pt>
                <c:pt idx="435">
                  <c:v>47.0</c:v>
                </c:pt>
                <c:pt idx="436">
                  <c:v>55.0</c:v>
                </c:pt>
                <c:pt idx="437">
                  <c:v>19.0</c:v>
                </c:pt>
                <c:pt idx="438">
                  <c:v>26.0</c:v>
                </c:pt>
                <c:pt idx="439">
                  <c:v>64.0</c:v>
                </c:pt>
                <c:pt idx="440">
                  <c:v>80.0</c:v>
                </c:pt>
                <c:pt idx="441">
                  <c:v>68.0</c:v>
                </c:pt>
                <c:pt idx="442">
                  <c:v>97.0</c:v>
                </c:pt>
                <c:pt idx="443">
                  <c:v>86.0</c:v>
                </c:pt>
                <c:pt idx="444">
                  <c:v>7.0</c:v>
                </c:pt>
                <c:pt idx="445">
                  <c:v>15.0</c:v>
                </c:pt>
                <c:pt idx="446">
                  <c:v>77.0</c:v>
                </c:pt>
                <c:pt idx="447">
                  <c:v>76.0</c:v>
                </c:pt>
                <c:pt idx="448">
                  <c:v>130.0</c:v>
                </c:pt>
                <c:pt idx="449">
                  <c:v>70.0</c:v>
                </c:pt>
                <c:pt idx="450">
                  <c:v>86.0</c:v>
                </c:pt>
                <c:pt idx="451">
                  <c:v>10.0</c:v>
                </c:pt>
                <c:pt idx="452">
                  <c:v>6.0</c:v>
                </c:pt>
                <c:pt idx="453">
                  <c:v>71.0</c:v>
                </c:pt>
                <c:pt idx="454">
                  <c:v>65.0</c:v>
                </c:pt>
                <c:pt idx="455">
                  <c:v>79.0</c:v>
                </c:pt>
                <c:pt idx="456">
                  <c:v>306.0</c:v>
                </c:pt>
                <c:pt idx="457">
                  <c:v>232.0</c:v>
                </c:pt>
                <c:pt idx="458">
                  <c:v>15.0</c:v>
                </c:pt>
                <c:pt idx="459">
                  <c:v>15.0</c:v>
                </c:pt>
                <c:pt idx="460">
                  <c:v>99.0</c:v>
                </c:pt>
                <c:pt idx="461">
                  <c:v>123.0</c:v>
                </c:pt>
                <c:pt idx="462">
                  <c:v>92.0</c:v>
                </c:pt>
                <c:pt idx="463">
                  <c:v>96.0</c:v>
                </c:pt>
                <c:pt idx="464">
                  <c:v>72.0</c:v>
                </c:pt>
                <c:pt idx="465">
                  <c:v>8.0</c:v>
                </c:pt>
                <c:pt idx="466">
                  <c:v>25.0</c:v>
                </c:pt>
                <c:pt idx="467">
                  <c:v>83.0</c:v>
                </c:pt>
                <c:pt idx="468">
                  <c:v>115.0</c:v>
                </c:pt>
                <c:pt idx="469">
                  <c:v>107.0</c:v>
                </c:pt>
                <c:pt idx="470">
                  <c:v>81.0</c:v>
                </c:pt>
                <c:pt idx="471">
                  <c:v>69.0</c:v>
                </c:pt>
                <c:pt idx="472">
                  <c:v>18.0</c:v>
                </c:pt>
                <c:pt idx="473">
                  <c:v>20.0</c:v>
                </c:pt>
                <c:pt idx="474">
                  <c:v>73.0</c:v>
                </c:pt>
                <c:pt idx="475">
                  <c:v>63.0</c:v>
                </c:pt>
                <c:pt idx="476">
                  <c:v>74.0</c:v>
                </c:pt>
                <c:pt idx="477">
                  <c:v>89.0</c:v>
                </c:pt>
                <c:pt idx="478">
                  <c:v>102.0</c:v>
                </c:pt>
                <c:pt idx="479">
                  <c:v>16.0</c:v>
                </c:pt>
                <c:pt idx="480">
                  <c:v>17.0</c:v>
                </c:pt>
                <c:pt idx="481">
                  <c:v>66.0</c:v>
                </c:pt>
                <c:pt idx="482">
                  <c:v>105.0</c:v>
                </c:pt>
                <c:pt idx="483">
                  <c:v>79.0</c:v>
                </c:pt>
                <c:pt idx="484">
                  <c:v>87.0</c:v>
                </c:pt>
                <c:pt idx="485">
                  <c:v>51.0</c:v>
                </c:pt>
                <c:pt idx="486">
                  <c:v>13.0</c:v>
                </c:pt>
                <c:pt idx="487">
                  <c:v>2.0</c:v>
                </c:pt>
                <c:pt idx="488">
                  <c:v>27.0</c:v>
                </c:pt>
                <c:pt idx="489">
                  <c:v>44.0</c:v>
                </c:pt>
                <c:pt idx="490">
                  <c:v>63.0</c:v>
                </c:pt>
                <c:pt idx="491">
                  <c:v>129.0</c:v>
                </c:pt>
                <c:pt idx="492">
                  <c:v>29.0</c:v>
                </c:pt>
                <c:pt idx="493">
                  <c:v>29.0</c:v>
                </c:pt>
                <c:pt idx="494">
                  <c:v>5.0</c:v>
                </c:pt>
                <c:pt idx="495">
                  <c:v>28.0</c:v>
                </c:pt>
                <c:pt idx="496">
                  <c:v>102.0</c:v>
                </c:pt>
                <c:pt idx="497">
                  <c:v>108.0</c:v>
                </c:pt>
                <c:pt idx="498">
                  <c:v>117.0</c:v>
                </c:pt>
                <c:pt idx="499">
                  <c:v>215.0</c:v>
                </c:pt>
                <c:pt idx="500">
                  <c:v>15.0</c:v>
                </c:pt>
                <c:pt idx="501">
                  <c:v>14.0</c:v>
                </c:pt>
                <c:pt idx="502">
                  <c:v>105.0</c:v>
                </c:pt>
                <c:pt idx="503">
                  <c:v>167.0</c:v>
                </c:pt>
                <c:pt idx="504">
                  <c:v>137.0</c:v>
                </c:pt>
                <c:pt idx="505">
                  <c:v>165.0</c:v>
                </c:pt>
                <c:pt idx="506">
                  <c:v>87.0</c:v>
                </c:pt>
                <c:pt idx="507">
                  <c:v>42.0</c:v>
                </c:pt>
                <c:pt idx="508">
                  <c:v>22.0</c:v>
                </c:pt>
                <c:pt idx="509">
                  <c:v>64.0</c:v>
                </c:pt>
                <c:pt idx="510">
                  <c:v>231.0</c:v>
                </c:pt>
                <c:pt idx="511">
                  <c:v>92.0</c:v>
                </c:pt>
                <c:pt idx="512">
                  <c:v>114.0</c:v>
                </c:pt>
                <c:pt idx="513">
                  <c:v>192.0</c:v>
                </c:pt>
                <c:pt idx="514">
                  <c:v>47.0</c:v>
                </c:pt>
                <c:pt idx="515">
                  <c:v>19.0</c:v>
                </c:pt>
                <c:pt idx="516">
                  <c:v>78.0</c:v>
                </c:pt>
                <c:pt idx="517">
                  <c:v>85.0</c:v>
                </c:pt>
                <c:pt idx="518">
                  <c:v>101.0</c:v>
                </c:pt>
                <c:pt idx="519">
                  <c:v>74.0</c:v>
                </c:pt>
                <c:pt idx="520">
                  <c:v>484.0</c:v>
                </c:pt>
                <c:pt idx="521">
                  <c:v>188.0</c:v>
                </c:pt>
                <c:pt idx="522">
                  <c:v>175.0</c:v>
                </c:pt>
                <c:pt idx="523">
                  <c:v>223.0</c:v>
                </c:pt>
                <c:pt idx="524">
                  <c:v>236.0</c:v>
                </c:pt>
                <c:pt idx="525">
                  <c:v>256.0</c:v>
                </c:pt>
                <c:pt idx="526">
                  <c:v>210.0</c:v>
                </c:pt>
                <c:pt idx="527">
                  <c:v>80.0</c:v>
                </c:pt>
                <c:pt idx="528">
                  <c:v>52.0</c:v>
                </c:pt>
                <c:pt idx="529">
                  <c:v>17.0</c:v>
                </c:pt>
                <c:pt idx="530">
                  <c:v>79.0</c:v>
                </c:pt>
                <c:pt idx="531">
                  <c:v>120.0</c:v>
                </c:pt>
                <c:pt idx="532">
                  <c:v>309.0</c:v>
                </c:pt>
                <c:pt idx="533">
                  <c:v>290.0</c:v>
                </c:pt>
                <c:pt idx="534">
                  <c:v>250.0</c:v>
                </c:pt>
                <c:pt idx="535">
                  <c:v>210.0</c:v>
                </c:pt>
                <c:pt idx="536">
                  <c:v>187.0</c:v>
                </c:pt>
                <c:pt idx="537">
                  <c:v>272.0</c:v>
                </c:pt>
                <c:pt idx="538">
                  <c:v>91.0</c:v>
                </c:pt>
                <c:pt idx="539">
                  <c:v>826.0</c:v>
                </c:pt>
                <c:pt idx="540">
                  <c:v>81.0</c:v>
                </c:pt>
                <c:pt idx="541">
                  <c:v>64.0</c:v>
                </c:pt>
                <c:pt idx="542">
                  <c:v>35.0</c:v>
                </c:pt>
                <c:pt idx="543">
                  <c:v>16.0</c:v>
                </c:pt>
                <c:pt idx="544">
                  <c:v>77.0</c:v>
                </c:pt>
                <c:pt idx="545">
                  <c:v>68.0</c:v>
                </c:pt>
                <c:pt idx="546">
                  <c:v>103.0</c:v>
                </c:pt>
                <c:pt idx="547">
                  <c:v>94.0</c:v>
                </c:pt>
                <c:pt idx="548">
                  <c:v>114.0</c:v>
                </c:pt>
                <c:pt idx="549">
                  <c:v>16.0</c:v>
                </c:pt>
                <c:pt idx="550">
                  <c:v>13.0</c:v>
                </c:pt>
                <c:pt idx="551">
                  <c:v>56.0</c:v>
                </c:pt>
                <c:pt idx="552">
                  <c:v>84.0</c:v>
                </c:pt>
                <c:pt idx="553">
                  <c:v>104.0</c:v>
                </c:pt>
                <c:pt idx="554">
                  <c:v>74.0</c:v>
                </c:pt>
                <c:pt idx="555">
                  <c:v>281.0</c:v>
                </c:pt>
                <c:pt idx="556">
                  <c:v>43.0</c:v>
                </c:pt>
                <c:pt idx="557">
                  <c:v>17.0</c:v>
                </c:pt>
                <c:pt idx="558">
                  <c:v>83.0</c:v>
                </c:pt>
                <c:pt idx="559">
                  <c:v>172.0</c:v>
                </c:pt>
                <c:pt idx="560">
                  <c:v>105.0</c:v>
                </c:pt>
                <c:pt idx="561">
                  <c:v>92.0</c:v>
                </c:pt>
                <c:pt idx="562">
                  <c:v>136.0</c:v>
                </c:pt>
                <c:pt idx="563">
                  <c:v>60.0</c:v>
                </c:pt>
                <c:pt idx="564">
                  <c:v>26.0</c:v>
                </c:pt>
                <c:pt idx="565">
                  <c:v>146.0</c:v>
                </c:pt>
                <c:pt idx="566">
                  <c:v>232.0</c:v>
                </c:pt>
                <c:pt idx="567">
                  <c:v>552.0</c:v>
                </c:pt>
                <c:pt idx="568">
                  <c:v>54.0</c:v>
                </c:pt>
                <c:pt idx="569">
                  <c:v>70.0</c:v>
                </c:pt>
                <c:pt idx="570">
                  <c:v>32.0</c:v>
                </c:pt>
                <c:pt idx="571">
                  <c:v>16.0</c:v>
                </c:pt>
                <c:pt idx="572">
                  <c:v>110.0</c:v>
                </c:pt>
                <c:pt idx="573">
                  <c:v>65.0</c:v>
                </c:pt>
                <c:pt idx="574">
                  <c:v>105.0</c:v>
                </c:pt>
                <c:pt idx="575">
                  <c:v>41.0</c:v>
                </c:pt>
                <c:pt idx="576">
                  <c:v>48.0</c:v>
                </c:pt>
                <c:pt idx="577">
                  <c:v>32.0</c:v>
                </c:pt>
                <c:pt idx="578">
                  <c:v>22.0</c:v>
                </c:pt>
                <c:pt idx="579">
                  <c:v>66.0</c:v>
                </c:pt>
                <c:pt idx="580">
                  <c:v>80.0</c:v>
                </c:pt>
                <c:pt idx="581">
                  <c:v>87.0</c:v>
                </c:pt>
                <c:pt idx="582">
                  <c:v>105.0</c:v>
                </c:pt>
                <c:pt idx="583">
                  <c:v>77.0</c:v>
                </c:pt>
                <c:pt idx="584">
                  <c:v>15.0</c:v>
                </c:pt>
                <c:pt idx="585">
                  <c:v>13.0</c:v>
                </c:pt>
                <c:pt idx="586">
                  <c:v>74.0</c:v>
                </c:pt>
                <c:pt idx="587">
                  <c:v>81.0</c:v>
                </c:pt>
                <c:pt idx="588">
                  <c:v>110.0</c:v>
                </c:pt>
                <c:pt idx="589">
                  <c:v>109.0</c:v>
                </c:pt>
                <c:pt idx="590">
                  <c:v>102.0</c:v>
                </c:pt>
                <c:pt idx="591">
                  <c:v>31.0</c:v>
                </c:pt>
                <c:pt idx="592">
                  <c:v>37.0</c:v>
                </c:pt>
                <c:pt idx="593">
                  <c:v>73.0</c:v>
                </c:pt>
                <c:pt idx="594">
                  <c:v>102.0</c:v>
                </c:pt>
                <c:pt idx="595">
                  <c:v>108.0</c:v>
                </c:pt>
                <c:pt idx="596">
                  <c:v>95.0</c:v>
                </c:pt>
                <c:pt idx="597">
                  <c:v>35.0</c:v>
                </c:pt>
                <c:pt idx="598">
                  <c:v>29.0</c:v>
                </c:pt>
                <c:pt idx="599">
                  <c:v>10.0</c:v>
                </c:pt>
                <c:pt idx="600">
                  <c:v>51.0</c:v>
                </c:pt>
                <c:pt idx="601">
                  <c:v>76.0</c:v>
                </c:pt>
                <c:pt idx="602">
                  <c:v>76.0</c:v>
                </c:pt>
                <c:pt idx="603">
                  <c:v>111.0</c:v>
                </c:pt>
                <c:pt idx="604">
                  <c:v>56.0</c:v>
                </c:pt>
                <c:pt idx="605">
                  <c:v>13.0</c:v>
                </c:pt>
                <c:pt idx="606">
                  <c:v>22.0</c:v>
                </c:pt>
                <c:pt idx="607">
                  <c:v>119.0</c:v>
                </c:pt>
                <c:pt idx="608">
                  <c:v>127.0</c:v>
                </c:pt>
                <c:pt idx="609">
                  <c:v>96.0</c:v>
                </c:pt>
                <c:pt idx="610">
                  <c:v>102.0</c:v>
                </c:pt>
                <c:pt idx="611">
                  <c:v>113.0</c:v>
                </c:pt>
                <c:pt idx="612">
                  <c:v>47.0</c:v>
                </c:pt>
                <c:pt idx="613">
                  <c:v>17.0</c:v>
                </c:pt>
                <c:pt idx="614">
                  <c:v>61.0</c:v>
                </c:pt>
                <c:pt idx="615">
                  <c:v>115.0</c:v>
                </c:pt>
                <c:pt idx="616">
                  <c:v>111.0</c:v>
                </c:pt>
                <c:pt idx="617">
                  <c:v>164.0</c:v>
                </c:pt>
                <c:pt idx="618">
                  <c:v>67.0</c:v>
                </c:pt>
                <c:pt idx="619">
                  <c:v>66.0</c:v>
                </c:pt>
                <c:pt idx="620">
                  <c:v>21.0</c:v>
                </c:pt>
                <c:pt idx="621">
                  <c:v>77.0</c:v>
                </c:pt>
                <c:pt idx="622">
                  <c:v>71.0</c:v>
                </c:pt>
                <c:pt idx="623">
                  <c:v>79.0</c:v>
                </c:pt>
                <c:pt idx="624">
                  <c:v>115.0</c:v>
                </c:pt>
                <c:pt idx="625">
                  <c:v>80.0</c:v>
                </c:pt>
                <c:pt idx="626">
                  <c:v>23.0</c:v>
                </c:pt>
                <c:pt idx="627">
                  <c:v>24.0</c:v>
                </c:pt>
                <c:pt idx="628">
                  <c:v>94.0</c:v>
                </c:pt>
                <c:pt idx="629">
                  <c:v>147.0</c:v>
                </c:pt>
                <c:pt idx="630">
                  <c:v>140.0</c:v>
                </c:pt>
                <c:pt idx="631">
                  <c:v>107.0</c:v>
                </c:pt>
                <c:pt idx="632">
                  <c:v>116.0</c:v>
                </c:pt>
                <c:pt idx="633">
                  <c:v>69.0</c:v>
                </c:pt>
                <c:pt idx="634">
                  <c:v>16.0</c:v>
                </c:pt>
                <c:pt idx="635">
                  <c:v>96.0</c:v>
                </c:pt>
                <c:pt idx="636">
                  <c:v>144.0</c:v>
                </c:pt>
                <c:pt idx="637">
                  <c:v>76.0</c:v>
                </c:pt>
                <c:pt idx="638">
                  <c:v>195.0</c:v>
                </c:pt>
                <c:pt idx="639">
                  <c:v>154.0</c:v>
                </c:pt>
                <c:pt idx="640">
                  <c:v>127.0</c:v>
                </c:pt>
                <c:pt idx="641">
                  <c:v>23.0</c:v>
                </c:pt>
                <c:pt idx="642">
                  <c:v>62.0</c:v>
                </c:pt>
                <c:pt idx="643">
                  <c:v>193.0</c:v>
                </c:pt>
                <c:pt idx="644">
                  <c:v>191.0</c:v>
                </c:pt>
                <c:pt idx="645">
                  <c:v>154.0</c:v>
                </c:pt>
                <c:pt idx="646">
                  <c:v>178.0</c:v>
                </c:pt>
                <c:pt idx="647">
                  <c:v>109.0</c:v>
                </c:pt>
                <c:pt idx="648">
                  <c:v>38.0</c:v>
                </c:pt>
                <c:pt idx="649">
                  <c:v>82.0</c:v>
                </c:pt>
                <c:pt idx="650">
                  <c:v>136.0</c:v>
                </c:pt>
                <c:pt idx="651">
                  <c:v>164.0</c:v>
                </c:pt>
                <c:pt idx="652">
                  <c:v>84.0</c:v>
                </c:pt>
                <c:pt idx="653">
                  <c:v>305.0</c:v>
                </c:pt>
                <c:pt idx="654">
                  <c:v>104.0</c:v>
                </c:pt>
                <c:pt idx="655">
                  <c:v>105.0</c:v>
                </c:pt>
                <c:pt idx="656">
                  <c:v>173.0</c:v>
                </c:pt>
                <c:pt idx="657">
                  <c:v>209.0</c:v>
                </c:pt>
                <c:pt idx="658">
                  <c:v>180.0</c:v>
                </c:pt>
                <c:pt idx="659">
                  <c:v>217.0</c:v>
                </c:pt>
                <c:pt idx="660">
                  <c:v>162.0</c:v>
                </c:pt>
                <c:pt idx="661">
                  <c:v>127.0</c:v>
                </c:pt>
                <c:pt idx="662">
                  <c:v>100.0</c:v>
                </c:pt>
                <c:pt idx="663">
                  <c:v>151.0</c:v>
                </c:pt>
                <c:pt idx="664">
                  <c:v>246.0</c:v>
                </c:pt>
                <c:pt idx="665">
                  <c:v>272.0</c:v>
                </c:pt>
                <c:pt idx="666">
                  <c:v>225.0</c:v>
                </c:pt>
                <c:pt idx="667">
                  <c:v>269.0</c:v>
                </c:pt>
                <c:pt idx="668">
                  <c:v>93.0</c:v>
                </c:pt>
                <c:pt idx="669">
                  <c:v>39.0</c:v>
                </c:pt>
                <c:pt idx="670">
                  <c:v>109.0</c:v>
                </c:pt>
                <c:pt idx="671">
                  <c:v>135.0</c:v>
                </c:pt>
                <c:pt idx="672">
                  <c:v>188.0</c:v>
                </c:pt>
                <c:pt idx="673">
                  <c:v>210.0</c:v>
                </c:pt>
                <c:pt idx="674">
                  <c:v>88.0</c:v>
                </c:pt>
                <c:pt idx="675">
                  <c:v>116.0</c:v>
                </c:pt>
                <c:pt idx="676">
                  <c:v>39.0</c:v>
                </c:pt>
                <c:pt idx="677">
                  <c:v>144.0</c:v>
                </c:pt>
                <c:pt idx="678">
                  <c:v>116.0</c:v>
                </c:pt>
                <c:pt idx="679">
                  <c:v>263.0</c:v>
                </c:pt>
                <c:pt idx="680">
                  <c:v>753.0</c:v>
                </c:pt>
                <c:pt idx="681">
                  <c:v>519.0</c:v>
                </c:pt>
                <c:pt idx="682">
                  <c:v>33.0</c:v>
                </c:pt>
                <c:pt idx="683">
                  <c:v>22.0</c:v>
                </c:pt>
                <c:pt idx="684">
                  <c:v>339.0</c:v>
                </c:pt>
                <c:pt idx="685">
                  <c:v>144.0</c:v>
                </c:pt>
                <c:pt idx="686">
                  <c:v>275.0</c:v>
                </c:pt>
                <c:pt idx="687">
                  <c:v>191.0</c:v>
                </c:pt>
                <c:pt idx="688">
                  <c:v>133.0</c:v>
                </c:pt>
                <c:pt idx="689">
                  <c:v>35.0</c:v>
                </c:pt>
                <c:pt idx="690">
                  <c:v>66.0</c:v>
                </c:pt>
                <c:pt idx="691">
                  <c:v>77.0</c:v>
                </c:pt>
                <c:pt idx="692">
                  <c:v>87.0</c:v>
                </c:pt>
                <c:pt idx="693">
                  <c:v>145.0</c:v>
                </c:pt>
                <c:pt idx="694">
                  <c:v>170.0</c:v>
                </c:pt>
                <c:pt idx="695">
                  <c:v>94.0</c:v>
                </c:pt>
                <c:pt idx="696">
                  <c:v>55.0</c:v>
                </c:pt>
                <c:pt idx="697">
                  <c:v>21.0</c:v>
                </c:pt>
                <c:pt idx="698">
                  <c:v>130.0</c:v>
                </c:pt>
                <c:pt idx="699">
                  <c:v>114.0</c:v>
                </c:pt>
                <c:pt idx="700">
                  <c:v>94.0</c:v>
                </c:pt>
                <c:pt idx="701">
                  <c:v>111.0</c:v>
                </c:pt>
                <c:pt idx="702">
                  <c:v>98.0</c:v>
                </c:pt>
                <c:pt idx="703">
                  <c:v>27.0</c:v>
                </c:pt>
                <c:pt idx="704">
                  <c:v>22.0</c:v>
                </c:pt>
                <c:pt idx="705">
                  <c:v>129.0</c:v>
                </c:pt>
                <c:pt idx="706">
                  <c:v>172.0</c:v>
                </c:pt>
                <c:pt idx="707">
                  <c:v>107.0</c:v>
                </c:pt>
                <c:pt idx="708">
                  <c:v>137.0</c:v>
                </c:pt>
                <c:pt idx="709">
                  <c:v>157.0</c:v>
                </c:pt>
                <c:pt idx="710">
                  <c:v>21.0</c:v>
                </c:pt>
                <c:pt idx="711">
                  <c:v>27.0</c:v>
                </c:pt>
                <c:pt idx="712">
                  <c:v>274.0</c:v>
                </c:pt>
                <c:pt idx="713">
                  <c:v>184.0</c:v>
                </c:pt>
                <c:pt idx="714">
                  <c:v>100.0</c:v>
                </c:pt>
                <c:pt idx="715">
                  <c:v>151.0</c:v>
                </c:pt>
                <c:pt idx="716">
                  <c:v>132.0</c:v>
                </c:pt>
                <c:pt idx="717">
                  <c:v>54.0</c:v>
                </c:pt>
                <c:pt idx="718">
                  <c:v>13.0</c:v>
                </c:pt>
                <c:pt idx="719">
                  <c:v>99.0</c:v>
                </c:pt>
                <c:pt idx="720">
                  <c:v>142.0</c:v>
                </c:pt>
                <c:pt idx="721">
                  <c:v>102.0</c:v>
                </c:pt>
                <c:pt idx="722">
                  <c:v>177.0</c:v>
                </c:pt>
                <c:pt idx="723">
                  <c:v>137.0</c:v>
                </c:pt>
                <c:pt idx="724">
                  <c:v>42.0</c:v>
                </c:pt>
                <c:pt idx="725">
                  <c:v>37.0</c:v>
                </c:pt>
                <c:pt idx="726">
                  <c:v>94.0</c:v>
                </c:pt>
                <c:pt idx="727">
                  <c:v>102.0</c:v>
                </c:pt>
                <c:pt idx="728">
                  <c:v>164.0</c:v>
                </c:pt>
                <c:pt idx="729">
                  <c:v>76.0</c:v>
                </c:pt>
                <c:pt idx="730">
                  <c:v>88.0</c:v>
                </c:pt>
                <c:pt idx="731">
                  <c:v>123.0</c:v>
                </c:pt>
                <c:pt idx="732">
                  <c:v>17.0</c:v>
                </c:pt>
                <c:pt idx="733">
                  <c:v>85.0</c:v>
                </c:pt>
                <c:pt idx="734">
                  <c:v>85.0</c:v>
                </c:pt>
                <c:pt idx="735">
                  <c:v>114.0</c:v>
                </c:pt>
                <c:pt idx="736">
                  <c:v>109.0</c:v>
                </c:pt>
                <c:pt idx="737">
                  <c:v>77.0</c:v>
                </c:pt>
                <c:pt idx="738">
                  <c:v>22.0</c:v>
                </c:pt>
                <c:pt idx="739">
                  <c:v>18.0</c:v>
                </c:pt>
                <c:pt idx="740">
                  <c:v>28.0</c:v>
                </c:pt>
                <c:pt idx="741">
                  <c:v>115.0</c:v>
                </c:pt>
                <c:pt idx="742">
                  <c:v>106.0</c:v>
                </c:pt>
                <c:pt idx="743">
                  <c:v>134.0</c:v>
                </c:pt>
                <c:pt idx="744">
                  <c:v>92.0</c:v>
                </c:pt>
                <c:pt idx="745">
                  <c:v>29.0</c:v>
                </c:pt>
                <c:pt idx="746">
                  <c:v>16.0</c:v>
                </c:pt>
                <c:pt idx="747">
                  <c:v>88.0</c:v>
                </c:pt>
                <c:pt idx="748">
                  <c:v>82.0</c:v>
                </c:pt>
                <c:pt idx="749">
                  <c:v>128.0</c:v>
                </c:pt>
                <c:pt idx="750">
                  <c:v>130.0</c:v>
                </c:pt>
                <c:pt idx="751">
                  <c:v>229.0</c:v>
                </c:pt>
                <c:pt idx="752">
                  <c:v>46.0</c:v>
                </c:pt>
                <c:pt idx="753">
                  <c:v>35.0</c:v>
                </c:pt>
                <c:pt idx="754">
                  <c:v>119.0</c:v>
                </c:pt>
                <c:pt idx="755">
                  <c:v>119.0</c:v>
                </c:pt>
                <c:pt idx="756">
                  <c:v>125.0</c:v>
                </c:pt>
                <c:pt idx="757">
                  <c:v>69.0</c:v>
                </c:pt>
                <c:pt idx="758">
                  <c:v>101.0</c:v>
                </c:pt>
                <c:pt idx="759">
                  <c:v>26.0</c:v>
                </c:pt>
                <c:pt idx="760">
                  <c:v>27.0</c:v>
                </c:pt>
                <c:pt idx="761">
                  <c:v>129.0</c:v>
                </c:pt>
                <c:pt idx="762">
                  <c:v>73.0</c:v>
                </c:pt>
                <c:pt idx="763">
                  <c:v>92.0</c:v>
                </c:pt>
                <c:pt idx="764">
                  <c:v>74.0</c:v>
                </c:pt>
                <c:pt idx="765">
                  <c:v>94.0</c:v>
                </c:pt>
                <c:pt idx="766">
                  <c:v>40.0</c:v>
                </c:pt>
                <c:pt idx="767">
                  <c:v>22.0</c:v>
                </c:pt>
                <c:pt idx="768">
                  <c:v>114.0</c:v>
                </c:pt>
                <c:pt idx="769">
                  <c:v>102.0</c:v>
                </c:pt>
                <c:pt idx="770">
                  <c:v>182.0</c:v>
                </c:pt>
                <c:pt idx="771">
                  <c:v>93.0</c:v>
                </c:pt>
                <c:pt idx="772">
                  <c:v>139.0</c:v>
                </c:pt>
                <c:pt idx="773">
                  <c:v>78.0</c:v>
                </c:pt>
                <c:pt idx="774">
                  <c:v>20.0</c:v>
                </c:pt>
                <c:pt idx="775">
                  <c:v>81.0</c:v>
                </c:pt>
                <c:pt idx="776">
                  <c:v>136.0</c:v>
                </c:pt>
                <c:pt idx="777">
                  <c:v>137.0</c:v>
                </c:pt>
                <c:pt idx="778">
                  <c:v>132.0</c:v>
                </c:pt>
                <c:pt idx="779">
                  <c:v>201.0</c:v>
                </c:pt>
                <c:pt idx="780">
                  <c:v>14.0</c:v>
                </c:pt>
                <c:pt idx="781">
                  <c:v>28.0</c:v>
                </c:pt>
                <c:pt idx="782">
                  <c:v>112.0</c:v>
                </c:pt>
                <c:pt idx="783">
                  <c:v>89.0</c:v>
                </c:pt>
                <c:pt idx="784">
                  <c:v>163.0</c:v>
                </c:pt>
                <c:pt idx="785">
                  <c:v>113.0</c:v>
                </c:pt>
                <c:pt idx="786">
                  <c:v>109.0</c:v>
                </c:pt>
                <c:pt idx="787">
                  <c:v>21.0</c:v>
                </c:pt>
                <c:pt idx="788">
                  <c:v>22.0</c:v>
                </c:pt>
                <c:pt idx="789">
                  <c:v>99.0</c:v>
                </c:pt>
                <c:pt idx="790">
                  <c:v>112.0</c:v>
                </c:pt>
                <c:pt idx="791">
                  <c:v>75.0</c:v>
                </c:pt>
                <c:pt idx="792">
                  <c:v>105.0</c:v>
                </c:pt>
                <c:pt idx="793">
                  <c:v>87.0</c:v>
                </c:pt>
                <c:pt idx="794">
                  <c:v>38.0</c:v>
                </c:pt>
                <c:pt idx="795">
                  <c:v>27.0</c:v>
                </c:pt>
                <c:pt idx="796">
                  <c:v>140.0</c:v>
                </c:pt>
                <c:pt idx="797">
                  <c:v>82.0</c:v>
                </c:pt>
                <c:pt idx="798">
                  <c:v>113.0</c:v>
                </c:pt>
                <c:pt idx="799">
                  <c:v>122.0</c:v>
                </c:pt>
                <c:pt idx="800">
                  <c:v>113.0</c:v>
                </c:pt>
                <c:pt idx="801">
                  <c:v>22.0</c:v>
                </c:pt>
                <c:pt idx="802">
                  <c:v>22.0</c:v>
                </c:pt>
                <c:pt idx="803">
                  <c:v>78.0</c:v>
                </c:pt>
                <c:pt idx="804">
                  <c:v>318.0</c:v>
                </c:pt>
                <c:pt idx="805">
                  <c:v>133.0</c:v>
                </c:pt>
                <c:pt idx="806">
                  <c:v>119.0</c:v>
                </c:pt>
                <c:pt idx="807">
                  <c:v>110.0</c:v>
                </c:pt>
                <c:pt idx="808">
                  <c:v>42.0</c:v>
                </c:pt>
                <c:pt idx="809">
                  <c:v>40.0</c:v>
                </c:pt>
                <c:pt idx="810">
                  <c:v>113.0</c:v>
                </c:pt>
                <c:pt idx="811">
                  <c:v>152.0</c:v>
                </c:pt>
                <c:pt idx="812">
                  <c:v>154.0</c:v>
                </c:pt>
                <c:pt idx="813">
                  <c:v>187.0</c:v>
                </c:pt>
                <c:pt idx="814">
                  <c:v>78.0</c:v>
                </c:pt>
                <c:pt idx="815">
                  <c:v>85.0</c:v>
                </c:pt>
                <c:pt idx="816">
                  <c:v>47.0</c:v>
                </c:pt>
                <c:pt idx="817">
                  <c:v>106.0</c:v>
                </c:pt>
                <c:pt idx="818">
                  <c:v>100.0</c:v>
                </c:pt>
                <c:pt idx="819">
                  <c:v>57.0</c:v>
                </c:pt>
                <c:pt idx="820">
                  <c:v>77.0</c:v>
                </c:pt>
                <c:pt idx="821">
                  <c:v>84.0</c:v>
                </c:pt>
                <c:pt idx="822">
                  <c:v>33.0</c:v>
                </c:pt>
                <c:pt idx="823">
                  <c:v>50.0</c:v>
                </c:pt>
                <c:pt idx="824">
                  <c:v>124.0</c:v>
                </c:pt>
                <c:pt idx="825">
                  <c:v>126.0</c:v>
                </c:pt>
                <c:pt idx="826">
                  <c:v>93.0</c:v>
                </c:pt>
                <c:pt idx="827">
                  <c:v>109.0</c:v>
                </c:pt>
                <c:pt idx="828">
                  <c:v>107.0</c:v>
                </c:pt>
                <c:pt idx="829">
                  <c:v>33.0</c:v>
                </c:pt>
                <c:pt idx="830">
                  <c:v>28.0</c:v>
                </c:pt>
                <c:pt idx="831">
                  <c:v>89.0</c:v>
                </c:pt>
                <c:pt idx="832">
                  <c:v>96.0</c:v>
                </c:pt>
                <c:pt idx="833">
                  <c:v>257.0</c:v>
                </c:pt>
                <c:pt idx="834">
                  <c:v>99.0</c:v>
                </c:pt>
                <c:pt idx="835">
                  <c:v>60.0</c:v>
                </c:pt>
                <c:pt idx="836">
                  <c:v>38.0</c:v>
                </c:pt>
                <c:pt idx="837">
                  <c:v>26.0</c:v>
                </c:pt>
                <c:pt idx="838">
                  <c:v>111.0</c:v>
                </c:pt>
                <c:pt idx="839">
                  <c:v>152.0</c:v>
                </c:pt>
                <c:pt idx="840">
                  <c:v>100.0</c:v>
                </c:pt>
                <c:pt idx="841">
                  <c:v>107.0</c:v>
                </c:pt>
                <c:pt idx="842">
                  <c:v>85.0</c:v>
                </c:pt>
                <c:pt idx="843">
                  <c:v>33.0</c:v>
                </c:pt>
                <c:pt idx="844">
                  <c:v>20.0</c:v>
                </c:pt>
                <c:pt idx="845">
                  <c:v>66.0</c:v>
                </c:pt>
                <c:pt idx="846">
                  <c:v>76.0</c:v>
                </c:pt>
                <c:pt idx="847">
                  <c:v>102.0</c:v>
                </c:pt>
                <c:pt idx="848">
                  <c:v>91.0</c:v>
                </c:pt>
                <c:pt idx="849">
                  <c:v>78.0</c:v>
                </c:pt>
                <c:pt idx="850">
                  <c:v>33.0</c:v>
                </c:pt>
                <c:pt idx="851">
                  <c:v>14.0</c:v>
                </c:pt>
                <c:pt idx="852">
                  <c:v>13.0</c:v>
                </c:pt>
                <c:pt idx="853">
                  <c:v>38.0</c:v>
                </c:pt>
                <c:pt idx="854">
                  <c:v>54.0</c:v>
                </c:pt>
                <c:pt idx="855">
                  <c:v>79.0</c:v>
                </c:pt>
                <c:pt idx="856">
                  <c:v>66.0</c:v>
                </c:pt>
                <c:pt idx="857">
                  <c:v>48.0</c:v>
                </c:pt>
                <c:pt idx="858">
                  <c:v>28.0</c:v>
                </c:pt>
                <c:pt idx="859">
                  <c:v>30.0</c:v>
                </c:pt>
                <c:pt idx="860">
                  <c:v>85.0</c:v>
                </c:pt>
                <c:pt idx="861">
                  <c:v>167.0</c:v>
                </c:pt>
                <c:pt idx="862">
                  <c:v>102.0</c:v>
                </c:pt>
                <c:pt idx="863">
                  <c:v>139.0</c:v>
                </c:pt>
                <c:pt idx="864">
                  <c:v>77.0</c:v>
                </c:pt>
                <c:pt idx="865">
                  <c:v>57.0</c:v>
                </c:pt>
                <c:pt idx="866">
                  <c:v>145.0</c:v>
                </c:pt>
                <c:pt idx="867">
                  <c:v>131.0</c:v>
                </c:pt>
                <c:pt idx="868">
                  <c:v>126.0</c:v>
                </c:pt>
                <c:pt idx="869">
                  <c:v>193.0</c:v>
                </c:pt>
                <c:pt idx="870">
                  <c:v>123.0</c:v>
                </c:pt>
                <c:pt idx="871">
                  <c:v>25.0</c:v>
                </c:pt>
                <c:pt idx="872">
                  <c:v>20.0</c:v>
                </c:pt>
                <c:pt idx="873">
                  <c:v>96.0</c:v>
                </c:pt>
                <c:pt idx="874">
                  <c:v>96.0</c:v>
                </c:pt>
                <c:pt idx="875">
                  <c:v>110.0</c:v>
                </c:pt>
                <c:pt idx="876">
                  <c:v>136.0</c:v>
                </c:pt>
                <c:pt idx="877">
                  <c:v>95.0</c:v>
                </c:pt>
                <c:pt idx="878">
                  <c:v>68.0</c:v>
                </c:pt>
                <c:pt idx="879">
                  <c:v>33.0</c:v>
                </c:pt>
                <c:pt idx="880">
                  <c:v>86.0</c:v>
                </c:pt>
                <c:pt idx="881">
                  <c:v>55.0</c:v>
                </c:pt>
                <c:pt idx="882">
                  <c:v>85.0</c:v>
                </c:pt>
                <c:pt idx="883">
                  <c:v>120.0</c:v>
                </c:pt>
                <c:pt idx="884">
                  <c:v>91.0</c:v>
                </c:pt>
                <c:pt idx="885">
                  <c:v>28.0</c:v>
                </c:pt>
                <c:pt idx="886">
                  <c:v>28.0</c:v>
                </c:pt>
                <c:pt idx="887">
                  <c:v>95.0</c:v>
                </c:pt>
                <c:pt idx="888">
                  <c:v>97.0</c:v>
                </c:pt>
                <c:pt idx="889">
                  <c:v>127.0</c:v>
                </c:pt>
                <c:pt idx="890">
                  <c:v>69.0</c:v>
                </c:pt>
                <c:pt idx="891">
                  <c:v>69.0</c:v>
                </c:pt>
                <c:pt idx="892">
                  <c:v>32.0</c:v>
                </c:pt>
                <c:pt idx="893">
                  <c:v>27.0</c:v>
                </c:pt>
                <c:pt idx="894">
                  <c:v>87.0</c:v>
                </c:pt>
                <c:pt idx="895">
                  <c:v>151.0</c:v>
                </c:pt>
                <c:pt idx="896">
                  <c:v>160.0</c:v>
                </c:pt>
                <c:pt idx="897">
                  <c:v>148.0</c:v>
                </c:pt>
                <c:pt idx="898">
                  <c:v>143.0</c:v>
                </c:pt>
                <c:pt idx="899">
                  <c:v>29.0</c:v>
                </c:pt>
                <c:pt idx="900">
                  <c:v>32.0</c:v>
                </c:pt>
                <c:pt idx="901">
                  <c:v>104.0</c:v>
                </c:pt>
                <c:pt idx="902">
                  <c:v>124.0</c:v>
                </c:pt>
                <c:pt idx="903">
                  <c:v>101.0</c:v>
                </c:pt>
                <c:pt idx="904">
                  <c:v>185.0</c:v>
                </c:pt>
                <c:pt idx="905">
                  <c:v>90.0</c:v>
                </c:pt>
                <c:pt idx="906">
                  <c:v>111.0</c:v>
                </c:pt>
                <c:pt idx="907">
                  <c:v>24.0</c:v>
                </c:pt>
                <c:pt idx="908">
                  <c:v>104.0</c:v>
                </c:pt>
                <c:pt idx="909">
                  <c:v>140.0</c:v>
                </c:pt>
                <c:pt idx="910">
                  <c:v>94.0</c:v>
                </c:pt>
                <c:pt idx="911">
                  <c:v>129.0</c:v>
                </c:pt>
                <c:pt idx="912">
                  <c:v>148.0</c:v>
                </c:pt>
                <c:pt idx="913">
                  <c:v>74.0</c:v>
                </c:pt>
                <c:pt idx="914">
                  <c:v>44.0</c:v>
                </c:pt>
                <c:pt idx="915">
                  <c:v>138.0</c:v>
                </c:pt>
                <c:pt idx="916">
                  <c:v>204.0</c:v>
                </c:pt>
                <c:pt idx="917">
                  <c:v>396.0</c:v>
                </c:pt>
                <c:pt idx="918">
                  <c:v>235.0</c:v>
                </c:pt>
                <c:pt idx="919">
                  <c:v>204.0</c:v>
                </c:pt>
                <c:pt idx="920">
                  <c:v>100.0</c:v>
                </c:pt>
                <c:pt idx="921">
                  <c:v>153.0</c:v>
                </c:pt>
                <c:pt idx="922">
                  <c:v>107.0</c:v>
                </c:pt>
                <c:pt idx="923">
                  <c:v>169.0</c:v>
                </c:pt>
                <c:pt idx="924">
                  <c:v>209.0</c:v>
                </c:pt>
                <c:pt idx="925">
                  <c:v>139.0</c:v>
                </c:pt>
                <c:pt idx="926">
                  <c:v>145.0</c:v>
                </c:pt>
                <c:pt idx="927">
                  <c:v>52.0</c:v>
                </c:pt>
                <c:pt idx="928">
                  <c:v>28.0</c:v>
                </c:pt>
                <c:pt idx="929">
                  <c:v>137.0</c:v>
                </c:pt>
                <c:pt idx="930">
                  <c:v>212.0</c:v>
                </c:pt>
                <c:pt idx="931">
                  <c:v>248.0</c:v>
                </c:pt>
                <c:pt idx="932">
                  <c:v>591.0</c:v>
                </c:pt>
                <c:pt idx="933">
                  <c:v>147.0</c:v>
                </c:pt>
                <c:pt idx="934">
                  <c:v>46.0</c:v>
                </c:pt>
                <c:pt idx="935">
                  <c:v>22.0</c:v>
                </c:pt>
                <c:pt idx="936">
                  <c:v>71.0</c:v>
                </c:pt>
                <c:pt idx="937">
                  <c:v>137.0</c:v>
                </c:pt>
                <c:pt idx="938">
                  <c:v>113.0</c:v>
                </c:pt>
                <c:pt idx="939">
                  <c:v>96.0</c:v>
                </c:pt>
                <c:pt idx="940">
                  <c:v>160.0</c:v>
                </c:pt>
                <c:pt idx="941">
                  <c:v>37.0</c:v>
                </c:pt>
                <c:pt idx="942">
                  <c:v>16.0</c:v>
                </c:pt>
                <c:pt idx="943">
                  <c:v>99.0</c:v>
                </c:pt>
                <c:pt idx="944">
                  <c:v>136.0</c:v>
                </c:pt>
                <c:pt idx="945">
                  <c:v>116.0</c:v>
                </c:pt>
                <c:pt idx="946">
                  <c:v>111.0</c:v>
                </c:pt>
                <c:pt idx="947">
                  <c:v>153.0</c:v>
                </c:pt>
                <c:pt idx="948">
                  <c:v>44.0</c:v>
                </c:pt>
                <c:pt idx="949">
                  <c:v>14.0</c:v>
                </c:pt>
                <c:pt idx="950">
                  <c:v>119.0</c:v>
                </c:pt>
                <c:pt idx="951">
                  <c:v>67.0</c:v>
                </c:pt>
                <c:pt idx="952">
                  <c:v>230.0</c:v>
                </c:pt>
                <c:pt idx="953">
                  <c:v>97.0</c:v>
                </c:pt>
                <c:pt idx="954">
                  <c:v>68.0</c:v>
                </c:pt>
                <c:pt idx="955">
                  <c:v>40.0</c:v>
                </c:pt>
                <c:pt idx="956">
                  <c:v>18.0</c:v>
                </c:pt>
                <c:pt idx="957">
                  <c:v>59.0</c:v>
                </c:pt>
                <c:pt idx="958">
                  <c:v>102.0</c:v>
                </c:pt>
                <c:pt idx="959">
                  <c:v>89.0</c:v>
                </c:pt>
                <c:pt idx="960">
                  <c:v>149.0</c:v>
                </c:pt>
                <c:pt idx="961">
                  <c:v>92.0</c:v>
                </c:pt>
                <c:pt idx="962">
                  <c:v>43.0</c:v>
                </c:pt>
                <c:pt idx="963">
                  <c:v>28.0</c:v>
                </c:pt>
                <c:pt idx="964">
                  <c:v>152.0</c:v>
                </c:pt>
                <c:pt idx="965">
                  <c:v>136.0</c:v>
                </c:pt>
                <c:pt idx="966">
                  <c:v>117.0</c:v>
                </c:pt>
                <c:pt idx="967">
                  <c:v>202.0</c:v>
                </c:pt>
                <c:pt idx="968">
                  <c:v>83.0</c:v>
                </c:pt>
                <c:pt idx="969">
                  <c:v>28.0</c:v>
                </c:pt>
                <c:pt idx="970">
                  <c:v>24.0</c:v>
                </c:pt>
                <c:pt idx="971">
                  <c:v>164.0</c:v>
                </c:pt>
                <c:pt idx="972">
                  <c:v>86.0</c:v>
                </c:pt>
                <c:pt idx="973">
                  <c:v>148.0</c:v>
                </c:pt>
                <c:pt idx="974">
                  <c:v>91.0</c:v>
                </c:pt>
                <c:pt idx="975">
                  <c:v>129.0</c:v>
                </c:pt>
                <c:pt idx="976">
                  <c:v>40.0</c:v>
                </c:pt>
                <c:pt idx="977">
                  <c:v>19.0</c:v>
                </c:pt>
                <c:pt idx="978">
                  <c:v>78.0</c:v>
                </c:pt>
                <c:pt idx="979">
                  <c:v>93.0</c:v>
                </c:pt>
                <c:pt idx="980">
                  <c:v>128.0</c:v>
                </c:pt>
                <c:pt idx="981">
                  <c:v>114.0</c:v>
                </c:pt>
                <c:pt idx="982">
                  <c:v>124.0</c:v>
                </c:pt>
                <c:pt idx="983">
                  <c:v>54.0</c:v>
                </c:pt>
                <c:pt idx="984">
                  <c:v>34.0</c:v>
                </c:pt>
                <c:pt idx="985">
                  <c:v>94.0</c:v>
                </c:pt>
                <c:pt idx="986">
                  <c:v>93.0</c:v>
                </c:pt>
                <c:pt idx="987">
                  <c:v>105.0</c:v>
                </c:pt>
                <c:pt idx="988">
                  <c:v>130.0</c:v>
                </c:pt>
                <c:pt idx="989">
                  <c:v>109.0</c:v>
                </c:pt>
                <c:pt idx="990">
                  <c:v>21.0</c:v>
                </c:pt>
                <c:pt idx="991">
                  <c:v>35.0</c:v>
                </c:pt>
                <c:pt idx="992">
                  <c:v>87.0</c:v>
                </c:pt>
                <c:pt idx="993">
                  <c:v>147.0</c:v>
                </c:pt>
                <c:pt idx="994">
                  <c:v>172.0</c:v>
                </c:pt>
                <c:pt idx="995">
                  <c:v>135.0</c:v>
                </c:pt>
                <c:pt idx="996">
                  <c:v>71.0</c:v>
                </c:pt>
                <c:pt idx="997">
                  <c:v>58.0</c:v>
                </c:pt>
                <c:pt idx="998">
                  <c:v>22.0</c:v>
                </c:pt>
                <c:pt idx="999">
                  <c:v>77.0</c:v>
                </c:pt>
                <c:pt idx="1000">
                  <c:v>117.0</c:v>
                </c:pt>
                <c:pt idx="1001">
                  <c:v>137.0</c:v>
                </c:pt>
                <c:pt idx="1002">
                  <c:v>118.0</c:v>
                </c:pt>
                <c:pt idx="1003">
                  <c:v>99.0</c:v>
                </c:pt>
                <c:pt idx="1004">
                  <c:v>25.0</c:v>
                </c:pt>
                <c:pt idx="1005">
                  <c:v>12.0</c:v>
                </c:pt>
                <c:pt idx="1006">
                  <c:v>44.0</c:v>
                </c:pt>
                <c:pt idx="1007">
                  <c:v>79.0</c:v>
                </c:pt>
                <c:pt idx="1008">
                  <c:v>57.0</c:v>
                </c:pt>
                <c:pt idx="1009">
                  <c:v>146.0</c:v>
                </c:pt>
                <c:pt idx="1010">
                  <c:v>94.0</c:v>
                </c:pt>
                <c:pt idx="1011">
                  <c:v>47.0</c:v>
                </c:pt>
                <c:pt idx="1012">
                  <c:v>22.0</c:v>
                </c:pt>
                <c:pt idx="1013">
                  <c:v>71.0</c:v>
                </c:pt>
                <c:pt idx="1014">
                  <c:v>79.0</c:v>
                </c:pt>
                <c:pt idx="1015">
                  <c:v>103.0</c:v>
                </c:pt>
                <c:pt idx="1016">
                  <c:v>189.0</c:v>
                </c:pt>
                <c:pt idx="1017">
                  <c:v>166.0</c:v>
                </c:pt>
                <c:pt idx="1018">
                  <c:v>49.0</c:v>
                </c:pt>
                <c:pt idx="1019">
                  <c:v>25.0</c:v>
                </c:pt>
                <c:pt idx="1020">
                  <c:v>143.0</c:v>
                </c:pt>
                <c:pt idx="1021">
                  <c:v>165.0</c:v>
                </c:pt>
                <c:pt idx="1022">
                  <c:v>187.0</c:v>
                </c:pt>
                <c:pt idx="1023">
                  <c:v>293.0</c:v>
                </c:pt>
                <c:pt idx="1024">
                  <c:v>261.0</c:v>
                </c:pt>
                <c:pt idx="1025">
                  <c:v>48.0</c:v>
                </c:pt>
                <c:pt idx="1026">
                  <c:v>61.0</c:v>
                </c:pt>
                <c:pt idx="1027">
                  <c:v>224.0</c:v>
                </c:pt>
                <c:pt idx="1028">
                  <c:v>142.0</c:v>
                </c:pt>
                <c:pt idx="1029">
                  <c:v>178.0</c:v>
                </c:pt>
                <c:pt idx="1030">
                  <c:v>138.0</c:v>
                </c:pt>
                <c:pt idx="1031">
                  <c:v>145.0</c:v>
                </c:pt>
                <c:pt idx="1032">
                  <c:v>38.0</c:v>
                </c:pt>
                <c:pt idx="1033">
                  <c:v>24.0</c:v>
                </c:pt>
                <c:pt idx="1034">
                  <c:v>112.0</c:v>
                </c:pt>
                <c:pt idx="1035">
                  <c:v>123.0</c:v>
                </c:pt>
                <c:pt idx="1036">
                  <c:v>119.0</c:v>
                </c:pt>
                <c:pt idx="1037">
                  <c:v>156.0</c:v>
                </c:pt>
                <c:pt idx="1038">
                  <c:v>179.0</c:v>
                </c:pt>
                <c:pt idx="1039">
                  <c:v>60.0</c:v>
                </c:pt>
                <c:pt idx="1040">
                  <c:v>20.0</c:v>
                </c:pt>
                <c:pt idx="1041">
                  <c:v>87.0</c:v>
                </c:pt>
                <c:pt idx="1042">
                  <c:v>130.0</c:v>
                </c:pt>
                <c:pt idx="1043">
                  <c:v>150.0</c:v>
                </c:pt>
                <c:pt idx="1044">
                  <c:v>196.0</c:v>
                </c:pt>
                <c:pt idx="1045">
                  <c:v>97.0</c:v>
                </c:pt>
                <c:pt idx="1046">
                  <c:v>37.0</c:v>
                </c:pt>
                <c:pt idx="1047">
                  <c:v>12.0</c:v>
                </c:pt>
                <c:pt idx="1048">
                  <c:v>123.0</c:v>
                </c:pt>
                <c:pt idx="1049">
                  <c:v>219.0</c:v>
                </c:pt>
                <c:pt idx="1050">
                  <c:v>125.0</c:v>
                </c:pt>
                <c:pt idx="1051">
                  <c:v>109.0</c:v>
                </c:pt>
                <c:pt idx="1052">
                  <c:v>108.0</c:v>
                </c:pt>
                <c:pt idx="1053">
                  <c:v>34.0</c:v>
                </c:pt>
                <c:pt idx="1054">
                  <c:v>20.0</c:v>
                </c:pt>
                <c:pt idx="1055">
                  <c:v>76.0</c:v>
                </c:pt>
                <c:pt idx="1056">
                  <c:v>111.0</c:v>
                </c:pt>
                <c:pt idx="1057">
                  <c:v>101.0</c:v>
                </c:pt>
                <c:pt idx="1058">
                  <c:v>120.0</c:v>
                </c:pt>
                <c:pt idx="1059">
                  <c:v>98.0</c:v>
                </c:pt>
                <c:pt idx="1060">
                  <c:v>70.0</c:v>
                </c:pt>
                <c:pt idx="1061">
                  <c:v>39.0</c:v>
                </c:pt>
                <c:pt idx="1062">
                  <c:v>103.0</c:v>
                </c:pt>
                <c:pt idx="1063">
                  <c:v>176.0</c:v>
                </c:pt>
                <c:pt idx="1064">
                  <c:v>142.0</c:v>
                </c:pt>
                <c:pt idx="1065">
                  <c:v>111.0</c:v>
                </c:pt>
                <c:pt idx="1066">
                  <c:v>120.0</c:v>
                </c:pt>
                <c:pt idx="1067">
                  <c:v>42.0</c:v>
                </c:pt>
                <c:pt idx="1068">
                  <c:v>19.0</c:v>
                </c:pt>
                <c:pt idx="1069">
                  <c:v>96.0</c:v>
                </c:pt>
                <c:pt idx="1070">
                  <c:v>168.0</c:v>
                </c:pt>
                <c:pt idx="1071">
                  <c:v>105.0</c:v>
                </c:pt>
                <c:pt idx="1072">
                  <c:v>97.0</c:v>
                </c:pt>
                <c:pt idx="1073">
                  <c:v>75.0</c:v>
                </c:pt>
                <c:pt idx="1074">
                  <c:v>23.0</c:v>
                </c:pt>
                <c:pt idx="1075">
                  <c:v>14.0</c:v>
                </c:pt>
                <c:pt idx="1076">
                  <c:v>65.0</c:v>
                </c:pt>
                <c:pt idx="1077">
                  <c:v>132.0</c:v>
                </c:pt>
                <c:pt idx="1078">
                  <c:v>108.0</c:v>
                </c:pt>
                <c:pt idx="1079">
                  <c:v>80.0</c:v>
                </c:pt>
                <c:pt idx="1080">
                  <c:v>110.0</c:v>
                </c:pt>
                <c:pt idx="1081">
                  <c:v>17.0</c:v>
                </c:pt>
                <c:pt idx="1082">
                  <c:v>25.0</c:v>
                </c:pt>
                <c:pt idx="1083">
                  <c:v>98.0</c:v>
                </c:pt>
                <c:pt idx="1084">
                  <c:v>142.0</c:v>
                </c:pt>
                <c:pt idx="1085">
                  <c:v>123.0</c:v>
                </c:pt>
                <c:pt idx="1086">
                  <c:v>116.0</c:v>
                </c:pt>
                <c:pt idx="1087">
                  <c:v>200.0</c:v>
                </c:pt>
                <c:pt idx="1088">
                  <c:v>75.0</c:v>
                </c:pt>
                <c:pt idx="1089">
                  <c:v>30.0</c:v>
                </c:pt>
                <c:pt idx="1090">
                  <c:v>125.0</c:v>
                </c:pt>
                <c:pt idx="1091">
                  <c:v>113.0</c:v>
                </c:pt>
                <c:pt idx="1092">
                  <c:v>216.0</c:v>
                </c:pt>
                <c:pt idx="1093">
                  <c:v>204.0</c:v>
                </c:pt>
                <c:pt idx="1094">
                  <c:v>241.0</c:v>
                </c:pt>
                <c:pt idx="1095">
                  <c:v>89.0</c:v>
                </c:pt>
                <c:pt idx="1096">
                  <c:v>31.0</c:v>
                </c:pt>
                <c:pt idx="1097">
                  <c:v>104.0</c:v>
                </c:pt>
                <c:pt idx="1098">
                  <c:v>131.0</c:v>
                </c:pt>
                <c:pt idx="1099">
                  <c:v>204.0</c:v>
                </c:pt>
                <c:pt idx="1100">
                  <c:v>106.0</c:v>
                </c:pt>
                <c:pt idx="1101">
                  <c:v>132.0</c:v>
                </c:pt>
                <c:pt idx="1102">
                  <c:v>34.0</c:v>
                </c:pt>
                <c:pt idx="1103">
                  <c:v>35.0</c:v>
                </c:pt>
                <c:pt idx="1104">
                  <c:v>17.0</c:v>
                </c:pt>
                <c:pt idx="1105">
                  <c:v>122.0</c:v>
                </c:pt>
                <c:pt idx="1106">
                  <c:v>169.0</c:v>
                </c:pt>
                <c:pt idx="1107">
                  <c:v>129.0</c:v>
                </c:pt>
                <c:pt idx="1108">
                  <c:v>145.0</c:v>
                </c:pt>
                <c:pt idx="1109">
                  <c:v>37.0</c:v>
                </c:pt>
                <c:pt idx="1110">
                  <c:v>26.0</c:v>
                </c:pt>
                <c:pt idx="1111">
                  <c:v>109.0</c:v>
                </c:pt>
                <c:pt idx="1112">
                  <c:v>184.0</c:v>
                </c:pt>
                <c:pt idx="1113">
                  <c:v>196.0</c:v>
                </c:pt>
                <c:pt idx="1114">
                  <c:v>131.0</c:v>
                </c:pt>
                <c:pt idx="1115">
                  <c:v>129.0</c:v>
                </c:pt>
                <c:pt idx="1116">
                  <c:v>48.0</c:v>
                </c:pt>
                <c:pt idx="1117">
                  <c:v>20.0</c:v>
                </c:pt>
                <c:pt idx="1118">
                  <c:v>96.0</c:v>
                </c:pt>
                <c:pt idx="1119">
                  <c:v>121.0</c:v>
                </c:pt>
                <c:pt idx="1120">
                  <c:v>147.0</c:v>
                </c:pt>
                <c:pt idx="1121">
                  <c:v>132.0</c:v>
                </c:pt>
                <c:pt idx="1122">
                  <c:v>173.0</c:v>
                </c:pt>
                <c:pt idx="1123">
                  <c:v>62.0</c:v>
                </c:pt>
                <c:pt idx="1124">
                  <c:v>29.0</c:v>
                </c:pt>
                <c:pt idx="1125">
                  <c:v>118.0</c:v>
                </c:pt>
                <c:pt idx="1126">
                  <c:v>143.0</c:v>
                </c:pt>
                <c:pt idx="1127">
                  <c:v>131.0</c:v>
                </c:pt>
                <c:pt idx="1128">
                  <c:v>119.0</c:v>
                </c:pt>
                <c:pt idx="1129">
                  <c:v>177.0</c:v>
                </c:pt>
                <c:pt idx="1130">
                  <c:v>82.0</c:v>
                </c:pt>
                <c:pt idx="1131">
                  <c:v>26.0</c:v>
                </c:pt>
                <c:pt idx="1132">
                  <c:v>98.0</c:v>
                </c:pt>
                <c:pt idx="1133">
                  <c:v>94.0</c:v>
                </c:pt>
                <c:pt idx="1134">
                  <c:v>182.0</c:v>
                </c:pt>
                <c:pt idx="1135">
                  <c:v>111.0</c:v>
                </c:pt>
                <c:pt idx="1136">
                  <c:v>158.0</c:v>
                </c:pt>
                <c:pt idx="1137">
                  <c:v>61.0</c:v>
                </c:pt>
                <c:pt idx="1138">
                  <c:v>26.0</c:v>
                </c:pt>
                <c:pt idx="1139">
                  <c:v>125.0</c:v>
                </c:pt>
                <c:pt idx="1140">
                  <c:v>155.0</c:v>
                </c:pt>
                <c:pt idx="1141">
                  <c:v>167.0</c:v>
                </c:pt>
                <c:pt idx="1142">
                  <c:v>119.0</c:v>
                </c:pt>
                <c:pt idx="1143">
                  <c:v>178.0</c:v>
                </c:pt>
                <c:pt idx="1144">
                  <c:v>29.0</c:v>
                </c:pt>
                <c:pt idx="1145">
                  <c:v>48.0</c:v>
                </c:pt>
                <c:pt idx="1146">
                  <c:v>136.0</c:v>
                </c:pt>
                <c:pt idx="1147">
                  <c:v>138.0</c:v>
                </c:pt>
                <c:pt idx="1148">
                  <c:v>126.0</c:v>
                </c:pt>
                <c:pt idx="1149">
                  <c:v>233.0</c:v>
                </c:pt>
                <c:pt idx="1150">
                  <c:v>153.0</c:v>
                </c:pt>
                <c:pt idx="1151">
                  <c:v>42.0</c:v>
                </c:pt>
                <c:pt idx="1152">
                  <c:v>25.0</c:v>
                </c:pt>
                <c:pt idx="1153">
                  <c:v>100.0</c:v>
                </c:pt>
                <c:pt idx="1154">
                  <c:v>98.0</c:v>
                </c:pt>
                <c:pt idx="1155">
                  <c:v>154.0</c:v>
                </c:pt>
                <c:pt idx="1156">
                  <c:v>108.0</c:v>
                </c:pt>
                <c:pt idx="1157">
                  <c:v>122.0</c:v>
                </c:pt>
                <c:pt idx="1158">
                  <c:v>49.0</c:v>
                </c:pt>
                <c:pt idx="1159">
                  <c:v>15.0</c:v>
                </c:pt>
                <c:pt idx="1160">
                  <c:v>137.0</c:v>
                </c:pt>
                <c:pt idx="1161">
                  <c:v>157.0</c:v>
                </c:pt>
                <c:pt idx="1162">
                  <c:v>189.0</c:v>
                </c:pt>
                <c:pt idx="1163">
                  <c:v>99.0</c:v>
                </c:pt>
                <c:pt idx="1164">
                  <c:v>122.0</c:v>
                </c:pt>
                <c:pt idx="1165">
                  <c:v>44.0</c:v>
                </c:pt>
                <c:pt idx="1166">
                  <c:v>45.0</c:v>
                </c:pt>
                <c:pt idx="1167">
                  <c:v>104.0</c:v>
                </c:pt>
                <c:pt idx="1168">
                  <c:v>120.0</c:v>
                </c:pt>
                <c:pt idx="1169">
                  <c:v>139.0</c:v>
                </c:pt>
                <c:pt idx="1170">
                  <c:v>117.0</c:v>
                </c:pt>
                <c:pt idx="1171">
                  <c:v>143.0</c:v>
                </c:pt>
                <c:pt idx="1172">
                  <c:v>34.0</c:v>
                </c:pt>
                <c:pt idx="1173">
                  <c:v>41.0</c:v>
                </c:pt>
                <c:pt idx="1174">
                  <c:v>90.0</c:v>
                </c:pt>
                <c:pt idx="1175">
                  <c:v>172.0</c:v>
                </c:pt>
                <c:pt idx="1176">
                  <c:v>141.0</c:v>
                </c:pt>
                <c:pt idx="1177">
                  <c:v>109.0</c:v>
                </c:pt>
                <c:pt idx="1178">
                  <c:v>105.0</c:v>
                </c:pt>
                <c:pt idx="1179">
                  <c:v>89.0</c:v>
                </c:pt>
                <c:pt idx="1180">
                  <c:v>23.0</c:v>
                </c:pt>
                <c:pt idx="1181">
                  <c:v>128.0</c:v>
                </c:pt>
                <c:pt idx="1182">
                  <c:v>89.0</c:v>
                </c:pt>
                <c:pt idx="1183">
                  <c:v>142.0</c:v>
                </c:pt>
                <c:pt idx="1184">
                  <c:v>90.0</c:v>
                </c:pt>
                <c:pt idx="1185">
                  <c:v>85.0</c:v>
                </c:pt>
                <c:pt idx="1186">
                  <c:v>35.0</c:v>
                </c:pt>
                <c:pt idx="1187">
                  <c:v>19.0</c:v>
                </c:pt>
                <c:pt idx="1188">
                  <c:v>146.0</c:v>
                </c:pt>
                <c:pt idx="1189">
                  <c:v>154.0</c:v>
                </c:pt>
                <c:pt idx="1190">
                  <c:v>92.0</c:v>
                </c:pt>
                <c:pt idx="1191">
                  <c:v>112.0</c:v>
                </c:pt>
                <c:pt idx="1192">
                  <c:v>197.0</c:v>
                </c:pt>
                <c:pt idx="1193">
                  <c:v>80.0</c:v>
                </c:pt>
                <c:pt idx="1194">
                  <c:v>28.0</c:v>
                </c:pt>
                <c:pt idx="1195">
                  <c:v>238.0</c:v>
                </c:pt>
                <c:pt idx="1196">
                  <c:v>132.0</c:v>
                </c:pt>
                <c:pt idx="1197">
                  <c:v>420.0</c:v>
                </c:pt>
                <c:pt idx="1198">
                  <c:v>414.0</c:v>
                </c:pt>
                <c:pt idx="1199">
                  <c:v>257.0</c:v>
                </c:pt>
                <c:pt idx="1200">
                  <c:v>29.0</c:v>
                </c:pt>
                <c:pt idx="1201">
                  <c:v>38.0</c:v>
                </c:pt>
                <c:pt idx="1202">
                  <c:v>104.0</c:v>
                </c:pt>
                <c:pt idx="1203">
                  <c:v>152.0</c:v>
                </c:pt>
                <c:pt idx="1204">
                  <c:v>165.0</c:v>
                </c:pt>
                <c:pt idx="1205">
                  <c:v>161.0</c:v>
                </c:pt>
                <c:pt idx="1206">
                  <c:v>95.0</c:v>
                </c:pt>
                <c:pt idx="1207">
                  <c:v>39.0</c:v>
                </c:pt>
                <c:pt idx="1208">
                  <c:v>25.0</c:v>
                </c:pt>
                <c:pt idx="1209">
                  <c:v>145.0</c:v>
                </c:pt>
                <c:pt idx="1210">
                  <c:v>153.0</c:v>
                </c:pt>
                <c:pt idx="1211">
                  <c:v>160.0</c:v>
                </c:pt>
                <c:pt idx="1212">
                  <c:v>138.0</c:v>
                </c:pt>
                <c:pt idx="1213">
                  <c:v>148.0</c:v>
                </c:pt>
                <c:pt idx="1214">
                  <c:v>44.0</c:v>
                </c:pt>
                <c:pt idx="1215">
                  <c:v>14.0</c:v>
                </c:pt>
                <c:pt idx="1216">
                  <c:v>37.0</c:v>
                </c:pt>
                <c:pt idx="1217">
                  <c:v>18.0</c:v>
                </c:pt>
                <c:pt idx="1218">
                  <c:v>62.0</c:v>
                </c:pt>
                <c:pt idx="1219">
                  <c:v>62.0</c:v>
                </c:pt>
                <c:pt idx="1220">
                  <c:v>117.0</c:v>
                </c:pt>
                <c:pt idx="1221">
                  <c:v>71.0</c:v>
                </c:pt>
                <c:pt idx="1222">
                  <c:v>35.0</c:v>
                </c:pt>
                <c:pt idx="1223">
                  <c:v>55.0</c:v>
                </c:pt>
                <c:pt idx="1224">
                  <c:v>33.0</c:v>
                </c:pt>
                <c:pt idx="1225">
                  <c:v>104.0</c:v>
                </c:pt>
                <c:pt idx="1226">
                  <c:v>185.0</c:v>
                </c:pt>
                <c:pt idx="1227">
                  <c:v>98.0</c:v>
                </c:pt>
                <c:pt idx="1228">
                  <c:v>69.0</c:v>
                </c:pt>
                <c:pt idx="1229">
                  <c:v>31.0</c:v>
                </c:pt>
                <c:pt idx="1230">
                  <c:v>146.0</c:v>
                </c:pt>
                <c:pt idx="1231">
                  <c:v>131.0</c:v>
                </c:pt>
                <c:pt idx="1232">
                  <c:v>177.0</c:v>
                </c:pt>
                <c:pt idx="1233">
                  <c:v>188.0</c:v>
                </c:pt>
                <c:pt idx="1234">
                  <c:v>159.0</c:v>
                </c:pt>
                <c:pt idx="1235">
                  <c:v>91.0</c:v>
                </c:pt>
                <c:pt idx="1236">
                  <c:v>41.0</c:v>
                </c:pt>
                <c:pt idx="1237">
                  <c:v>115.0</c:v>
                </c:pt>
                <c:pt idx="1238">
                  <c:v>202.0</c:v>
                </c:pt>
                <c:pt idx="1239">
                  <c:v>153.0</c:v>
                </c:pt>
                <c:pt idx="1240">
                  <c:v>147.0</c:v>
                </c:pt>
                <c:pt idx="1241">
                  <c:v>103.0</c:v>
                </c:pt>
                <c:pt idx="1242">
                  <c:v>68.0</c:v>
                </c:pt>
                <c:pt idx="1243">
                  <c:v>23.0</c:v>
                </c:pt>
                <c:pt idx="1244">
                  <c:v>116.0</c:v>
                </c:pt>
                <c:pt idx="1245">
                  <c:v>117.0</c:v>
                </c:pt>
                <c:pt idx="1246">
                  <c:v>151.0</c:v>
                </c:pt>
                <c:pt idx="1247">
                  <c:v>150.0</c:v>
                </c:pt>
                <c:pt idx="1248">
                  <c:v>157.0</c:v>
                </c:pt>
                <c:pt idx="1249">
                  <c:v>86.0</c:v>
                </c:pt>
                <c:pt idx="1250">
                  <c:v>48.0</c:v>
                </c:pt>
                <c:pt idx="1251">
                  <c:v>167.0</c:v>
                </c:pt>
                <c:pt idx="1252">
                  <c:v>185.0</c:v>
                </c:pt>
                <c:pt idx="1253">
                  <c:v>167.0</c:v>
                </c:pt>
                <c:pt idx="1254">
                  <c:v>179.0</c:v>
                </c:pt>
                <c:pt idx="1255">
                  <c:v>210.0</c:v>
                </c:pt>
                <c:pt idx="1256">
                  <c:v>94.0</c:v>
                </c:pt>
                <c:pt idx="1257">
                  <c:v>63.0</c:v>
                </c:pt>
                <c:pt idx="1258">
                  <c:v>136.0</c:v>
                </c:pt>
                <c:pt idx="1259">
                  <c:v>147.0</c:v>
                </c:pt>
                <c:pt idx="1260">
                  <c:v>140.0</c:v>
                </c:pt>
                <c:pt idx="1261">
                  <c:v>129.0</c:v>
                </c:pt>
                <c:pt idx="1262">
                  <c:v>153.0</c:v>
                </c:pt>
                <c:pt idx="1263">
                  <c:v>31.0</c:v>
                </c:pt>
                <c:pt idx="1264">
                  <c:v>40.0</c:v>
                </c:pt>
                <c:pt idx="1265">
                  <c:v>138.0</c:v>
                </c:pt>
                <c:pt idx="1266">
                  <c:v>192.0</c:v>
                </c:pt>
                <c:pt idx="1267">
                  <c:v>238.0</c:v>
                </c:pt>
                <c:pt idx="1268">
                  <c:v>188.0</c:v>
                </c:pt>
                <c:pt idx="1269">
                  <c:v>213.0</c:v>
                </c:pt>
                <c:pt idx="1270">
                  <c:v>65.0</c:v>
                </c:pt>
                <c:pt idx="1271">
                  <c:v>58.0</c:v>
                </c:pt>
                <c:pt idx="1272">
                  <c:v>252.0</c:v>
                </c:pt>
                <c:pt idx="1273">
                  <c:v>271.0</c:v>
                </c:pt>
                <c:pt idx="1274">
                  <c:v>246.0</c:v>
                </c:pt>
                <c:pt idx="1275">
                  <c:v>128.0</c:v>
                </c:pt>
                <c:pt idx="1276">
                  <c:v>317.0</c:v>
                </c:pt>
                <c:pt idx="1277">
                  <c:v>105.0</c:v>
                </c:pt>
                <c:pt idx="1278">
                  <c:v>62.0</c:v>
                </c:pt>
                <c:pt idx="1279">
                  <c:v>327.0</c:v>
                </c:pt>
                <c:pt idx="1280">
                  <c:v>412.0</c:v>
                </c:pt>
                <c:pt idx="1281">
                  <c:v>151.0</c:v>
                </c:pt>
                <c:pt idx="1282">
                  <c:v>177.0</c:v>
                </c:pt>
                <c:pt idx="1283">
                  <c:v>304.0</c:v>
                </c:pt>
                <c:pt idx="1284">
                  <c:v>204.0</c:v>
                </c:pt>
                <c:pt idx="1285">
                  <c:v>110.0</c:v>
                </c:pt>
                <c:pt idx="1286">
                  <c:v>328.0</c:v>
                </c:pt>
                <c:pt idx="1287">
                  <c:v>491.0</c:v>
                </c:pt>
                <c:pt idx="1288">
                  <c:v>212.0</c:v>
                </c:pt>
                <c:pt idx="1289">
                  <c:v>182.0</c:v>
                </c:pt>
                <c:pt idx="1290">
                  <c:v>145.0</c:v>
                </c:pt>
                <c:pt idx="1291">
                  <c:v>75.0</c:v>
                </c:pt>
                <c:pt idx="1292">
                  <c:v>53.0</c:v>
                </c:pt>
                <c:pt idx="1293">
                  <c:v>142.0</c:v>
                </c:pt>
                <c:pt idx="1294">
                  <c:v>172.0</c:v>
                </c:pt>
                <c:pt idx="1295">
                  <c:v>186.0</c:v>
                </c:pt>
                <c:pt idx="1296">
                  <c:v>192.0</c:v>
                </c:pt>
                <c:pt idx="1297">
                  <c:v>231.0</c:v>
                </c:pt>
                <c:pt idx="1298">
                  <c:v>117.0</c:v>
                </c:pt>
                <c:pt idx="1299">
                  <c:v>80.0</c:v>
                </c:pt>
                <c:pt idx="1300">
                  <c:v>309.0</c:v>
                </c:pt>
                <c:pt idx="1301">
                  <c:v>715.0</c:v>
                </c:pt>
                <c:pt idx="1302">
                  <c:v>228.0</c:v>
                </c:pt>
                <c:pt idx="1303">
                  <c:v>202.0</c:v>
                </c:pt>
                <c:pt idx="1304">
                  <c:v>143.0</c:v>
                </c:pt>
                <c:pt idx="1305">
                  <c:v>48.0</c:v>
                </c:pt>
                <c:pt idx="1306">
                  <c:v>35.0</c:v>
                </c:pt>
                <c:pt idx="1307">
                  <c:v>99.0</c:v>
                </c:pt>
                <c:pt idx="1308">
                  <c:v>102.0</c:v>
                </c:pt>
                <c:pt idx="1309">
                  <c:v>179.0</c:v>
                </c:pt>
                <c:pt idx="1310">
                  <c:v>141.0</c:v>
                </c:pt>
                <c:pt idx="1311">
                  <c:v>134.0</c:v>
                </c:pt>
                <c:pt idx="1312">
                  <c:v>42.0</c:v>
                </c:pt>
                <c:pt idx="1313">
                  <c:v>46.0</c:v>
                </c:pt>
                <c:pt idx="1314">
                  <c:v>269.0</c:v>
                </c:pt>
                <c:pt idx="1315">
                  <c:v>209.0</c:v>
                </c:pt>
                <c:pt idx="1316">
                  <c:v>138.0</c:v>
                </c:pt>
                <c:pt idx="1317">
                  <c:v>120.0</c:v>
                </c:pt>
                <c:pt idx="1318">
                  <c:v>126.0</c:v>
                </c:pt>
                <c:pt idx="1319">
                  <c:v>44.0</c:v>
                </c:pt>
                <c:pt idx="1320">
                  <c:v>45.0</c:v>
                </c:pt>
                <c:pt idx="1321">
                  <c:v>167.0</c:v>
                </c:pt>
                <c:pt idx="1322">
                  <c:v>146.0</c:v>
                </c:pt>
                <c:pt idx="1323">
                  <c:v>118.0</c:v>
                </c:pt>
                <c:pt idx="1324">
                  <c:v>141.0</c:v>
                </c:pt>
                <c:pt idx="1325">
                  <c:v>99.0</c:v>
                </c:pt>
                <c:pt idx="1326">
                  <c:v>83.0</c:v>
                </c:pt>
                <c:pt idx="1327">
                  <c:v>36.0</c:v>
                </c:pt>
                <c:pt idx="1328">
                  <c:v>183.0</c:v>
                </c:pt>
                <c:pt idx="1329">
                  <c:v>266.0</c:v>
                </c:pt>
                <c:pt idx="1330">
                  <c:v>137.0</c:v>
                </c:pt>
                <c:pt idx="1331">
                  <c:v>190.0</c:v>
                </c:pt>
                <c:pt idx="1332">
                  <c:v>91.0</c:v>
                </c:pt>
                <c:pt idx="1333">
                  <c:v>56.0</c:v>
                </c:pt>
                <c:pt idx="1334">
                  <c:v>31.0</c:v>
                </c:pt>
                <c:pt idx="1335">
                  <c:v>131.0</c:v>
                </c:pt>
                <c:pt idx="1336">
                  <c:v>164.0</c:v>
                </c:pt>
                <c:pt idx="1337">
                  <c:v>81.0</c:v>
                </c:pt>
                <c:pt idx="1338">
                  <c:v>111.0</c:v>
                </c:pt>
                <c:pt idx="1339">
                  <c:v>77.0</c:v>
                </c:pt>
                <c:pt idx="1340">
                  <c:v>30.0</c:v>
                </c:pt>
                <c:pt idx="1341">
                  <c:v>22.0</c:v>
                </c:pt>
                <c:pt idx="1342">
                  <c:v>126.0</c:v>
                </c:pt>
                <c:pt idx="1343">
                  <c:v>210.0</c:v>
                </c:pt>
                <c:pt idx="1344">
                  <c:v>124.0</c:v>
                </c:pt>
                <c:pt idx="1345">
                  <c:v>170.0</c:v>
                </c:pt>
                <c:pt idx="1346">
                  <c:v>142.0</c:v>
                </c:pt>
                <c:pt idx="1347">
                  <c:v>43.0</c:v>
                </c:pt>
                <c:pt idx="1348">
                  <c:v>23.0</c:v>
                </c:pt>
                <c:pt idx="1349">
                  <c:v>89.0</c:v>
                </c:pt>
                <c:pt idx="1350">
                  <c:v>137.0</c:v>
                </c:pt>
                <c:pt idx="1351">
                  <c:v>218.0</c:v>
                </c:pt>
                <c:pt idx="1352">
                  <c:v>121.0</c:v>
                </c:pt>
                <c:pt idx="1353">
                  <c:v>110.0</c:v>
                </c:pt>
                <c:pt idx="1354">
                  <c:v>68.0</c:v>
                </c:pt>
                <c:pt idx="1355">
                  <c:v>124.0</c:v>
                </c:pt>
                <c:pt idx="1356">
                  <c:v>129.0</c:v>
                </c:pt>
                <c:pt idx="1357">
                  <c:v>108.0</c:v>
                </c:pt>
                <c:pt idx="1358">
                  <c:v>148.0</c:v>
                </c:pt>
                <c:pt idx="1359">
                  <c:v>105.0</c:v>
                </c:pt>
                <c:pt idx="1360">
                  <c:v>236.0</c:v>
                </c:pt>
                <c:pt idx="1361">
                  <c:v>71.0</c:v>
                </c:pt>
                <c:pt idx="1362">
                  <c:v>23.0</c:v>
                </c:pt>
                <c:pt idx="1363">
                  <c:v>123.0</c:v>
                </c:pt>
                <c:pt idx="1364">
                  <c:v>129.0</c:v>
                </c:pt>
                <c:pt idx="1365">
                  <c:v>270.0</c:v>
                </c:pt>
                <c:pt idx="1366">
                  <c:v>370.0</c:v>
                </c:pt>
                <c:pt idx="1367">
                  <c:v>173.0</c:v>
                </c:pt>
                <c:pt idx="1368">
                  <c:v>58.0</c:v>
                </c:pt>
                <c:pt idx="1369">
                  <c:v>36.0</c:v>
                </c:pt>
                <c:pt idx="1370">
                  <c:v>91.0</c:v>
                </c:pt>
                <c:pt idx="1371">
                  <c:v>123.0</c:v>
                </c:pt>
                <c:pt idx="1372">
                  <c:v>150.0</c:v>
                </c:pt>
                <c:pt idx="1373">
                  <c:v>224.0</c:v>
                </c:pt>
                <c:pt idx="1374">
                  <c:v>114.0</c:v>
                </c:pt>
                <c:pt idx="1375">
                  <c:v>76.0</c:v>
                </c:pt>
                <c:pt idx="1376">
                  <c:v>14.0</c:v>
                </c:pt>
                <c:pt idx="1377">
                  <c:v>156.0</c:v>
                </c:pt>
                <c:pt idx="1378">
                  <c:v>218.0</c:v>
                </c:pt>
                <c:pt idx="1379">
                  <c:v>228.0</c:v>
                </c:pt>
                <c:pt idx="1380">
                  <c:v>290.0</c:v>
                </c:pt>
                <c:pt idx="1381">
                  <c:v>288.0</c:v>
                </c:pt>
                <c:pt idx="1382">
                  <c:v>103.0</c:v>
                </c:pt>
                <c:pt idx="1383">
                  <c:v>27.0</c:v>
                </c:pt>
                <c:pt idx="1384">
                  <c:v>147.0</c:v>
                </c:pt>
                <c:pt idx="1385">
                  <c:v>199.0</c:v>
                </c:pt>
                <c:pt idx="1386">
                  <c:v>178.0</c:v>
                </c:pt>
                <c:pt idx="1387">
                  <c:v>145.0</c:v>
                </c:pt>
                <c:pt idx="1388">
                  <c:v>281.0</c:v>
                </c:pt>
                <c:pt idx="1389">
                  <c:v>56.0</c:v>
                </c:pt>
                <c:pt idx="1390">
                  <c:v>109.0</c:v>
                </c:pt>
                <c:pt idx="1391">
                  <c:v>172.0</c:v>
                </c:pt>
                <c:pt idx="1392">
                  <c:v>286.0</c:v>
                </c:pt>
                <c:pt idx="1393">
                  <c:v>309.0</c:v>
                </c:pt>
                <c:pt idx="1394">
                  <c:v>222.0</c:v>
                </c:pt>
                <c:pt idx="1395">
                  <c:v>262.0</c:v>
                </c:pt>
                <c:pt idx="1396">
                  <c:v>158.0</c:v>
                </c:pt>
                <c:pt idx="1397">
                  <c:v>99.0</c:v>
                </c:pt>
                <c:pt idx="1398">
                  <c:v>226.0</c:v>
                </c:pt>
                <c:pt idx="1399">
                  <c:v>213.0</c:v>
                </c:pt>
                <c:pt idx="1400">
                  <c:v>240.0</c:v>
                </c:pt>
                <c:pt idx="1401">
                  <c:v>195.0</c:v>
                </c:pt>
                <c:pt idx="1402">
                  <c:v>172.0</c:v>
                </c:pt>
                <c:pt idx="1403">
                  <c:v>136.0</c:v>
                </c:pt>
                <c:pt idx="1404">
                  <c:v>138.0</c:v>
                </c:pt>
                <c:pt idx="1405">
                  <c:v>247.0</c:v>
                </c:pt>
                <c:pt idx="1406">
                  <c:v>270.0</c:v>
                </c:pt>
                <c:pt idx="1407">
                  <c:v>252.0</c:v>
                </c:pt>
                <c:pt idx="1408">
                  <c:v>207.0</c:v>
                </c:pt>
                <c:pt idx="1409">
                  <c:v>120.0</c:v>
                </c:pt>
                <c:pt idx="1410">
                  <c:v>120.0</c:v>
                </c:pt>
                <c:pt idx="1411">
                  <c:v>113.0</c:v>
                </c:pt>
                <c:pt idx="1412">
                  <c:v>167.0</c:v>
                </c:pt>
                <c:pt idx="1413">
                  <c:v>230.0</c:v>
                </c:pt>
                <c:pt idx="1414">
                  <c:v>225.0</c:v>
                </c:pt>
                <c:pt idx="1415">
                  <c:v>230.0</c:v>
                </c:pt>
                <c:pt idx="1416">
                  <c:v>364.0</c:v>
                </c:pt>
                <c:pt idx="1417">
                  <c:v>198.0</c:v>
                </c:pt>
                <c:pt idx="1418">
                  <c:v>184.0</c:v>
                </c:pt>
                <c:pt idx="1419">
                  <c:v>188.0</c:v>
                </c:pt>
                <c:pt idx="1420">
                  <c:v>589.0</c:v>
                </c:pt>
                <c:pt idx="1421">
                  <c:v>838.0</c:v>
                </c:pt>
                <c:pt idx="1422">
                  <c:v>208.0</c:v>
                </c:pt>
                <c:pt idx="1423">
                  <c:v>256.0</c:v>
                </c:pt>
                <c:pt idx="1424">
                  <c:v>129.0</c:v>
                </c:pt>
                <c:pt idx="1425">
                  <c:v>70.0</c:v>
                </c:pt>
                <c:pt idx="1426">
                  <c:v>217.0</c:v>
                </c:pt>
                <c:pt idx="1427">
                  <c:v>138.0</c:v>
                </c:pt>
                <c:pt idx="1428">
                  <c:v>157.0</c:v>
                </c:pt>
                <c:pt idx="1429">
                  <c:v>180.0</c:v>
                </c:pt>
                <c:pt idx="1430">
                  <c:v>112.0</c:v>
                </c:pt>
                <c:pt idx="1431">
                  <c:v>42.0</c:v>
                </c:pt>
                <c:pt idx="1432">
                  <c:v>48.0</c:v>
                </c:pt>
                <c:pt idx="1433">
                  <c:v>141.0</c:v>
                </c:pt>
                <c:pt idx="1434">
                  <c:v>183.0</c:v>
                </c:pt>
                <c:pt idx="1435">
                  <c:v>182.0</c:v>
                </c:pt>
                <c:pt idx="1436">
                  <c:v>102.0</c:v>
                </c:pt>
                <c:pt idx="1437">
                  <c:v>141.0</c:v>
                </c:pt>
                <c:pt idx="1438">
                  <c:v>58.0</c:v>
                </c:pt>
                <c:pt idx="1439">
                  <c:v>47.0</c:v>
                </c:pt>
                <c:pt idx="1440">
                  <c:v>127.0</c:v>
                </c:pt>
                <c:pt idx="1441">
                  <c:v>179.0</c:v>
                </c:pt>
                <c:pt idx="1442">
                  <c:v>163.0</c:v>
                </c:pt>
                <c:pt idx="1443">
                  <c:v>130.0</c:v>
                </c:pt>
                <c:pt idx="1444">
                  <c:v>164.0</c:v>
                </c:pt>
                <c:pt idx="1445">
                  <c:v>69.0</c:v>
                </c:pt>
                <c:pt idx="1446">
                  <c:v>59.0</c:v>
                </c:pt>
                <c:pt idx="1447">
                  <c:v>172.0</c:v>
                </c:pt>
                <c:pt idx="1448">
                  <c:v>101.0</c:v>
                </c:pt>
                <c:pt idx="1449">
                  <c:v>169.0</c:v>
                </c:pt>
                <c:pt idx="1450">
                  <c:v>162.0</c:v>
                </c:pt>
                <c:pt idx="1451">
                  <c:v>144.0</c:v>
                </c:pt>
                <c:pt idx="1452">
                  <c:v>68.0</c:v>
                </c:pt>
                <c:pt idx="1453">
                  <c:v>81.0</c:v>
                </c:pt>
                <c:pt idx="1454">
                  <c:v>203.0</c:v>
                </c:pt>
                <c:pt idx="1455">
                  <c:v>160.0</c:v>
                </c:pt>
                <c:pt idx="1456">
                  <c:v>212.0</c:v>
                </c:pt>
                <c:pt idx="1457">
                  <c:v>184.0</c:v>
                </c:pt>
                <c:pt idx="1458">
                  <c:v>134.0</c:v>
                </c:pt>
                <c:pt idx="1459">
                  <c:v>118.0</c:v>
                </c:pt>
                <c:pt idx="1460">
                  <c:v>75.0</c:v>
                </c:pt>
                <c:pt idx="1461">
                  <c:v>201.0</c:v>
                </c:pt>
                <c:pt idx="1462">
                  <c:v>161.0</c:v>
                </c:pt>
                <c:pt idx="1463">
                  <c:v>138.0</c:v>
                </c:pt>
                <c:pt idx="1464">
                  <c:v>126.0</c:v>
                </c:pt>
                <c:pt idx="1465">
                  <c:v>148.0</c:v>
                </c:pt>
                <c:pt idx="1466">
                  <c:v>34.0</c:v>
                </c:pt>
                <c:pt idx="1467">
                  <c:v>58.0</c:v>
                </c:pt>
                <c:pt idx="1468">
                  <c:v>89.0</c:v>
                </c:pt>
                <c:pt idx="1469">
                  <c:v>154.0</c:v>
                </c:pt>
                <c:pt idx="1470">
                  <c:v>217.0</c:v>
                </c:pt>
                <c:pt idx="1471">
                  <c:v>142.0</c:v>
                </c:pt>
                <c:pt idx="1472">
                  <c:v>156.0</c:v>
                </c:pt>
                <c:pt idx="1473">
                  <c:v>54.0</c:v>
                </c:pt>
                <c:pt idx="1474">
                  <c:v>70.0</c:v>
                </c:pt>
                <c:pt idx="1475">
                  <c:v>197.0</c:v>
                </c:pt>
                <c:pt idx="1476">
                  <c:v>246.0</c:v>
                </c:pt>
                <c:pt idx="1477">
                  <c:v>193.0</c:v>
                </c:pt>
                <c:pt idx="1478">
                  <c:v>271.0</c:v>
                </c:pt>
                <c:pt idx="1479">
                  <c:v>171.0</c:v>
                </c:pt>
                <c:pt idx="1480">
                  <c:v>71.0</c:v>
                </c:pt>
                <c:pt idx="1481">
                  <c:v>58.0</c:v>
                </c:pt>
                <c:pt idx="1482">
                  <c:v>128.0</c:v>
                </c:pt>
                <c:pt idx="1483">
                  <c:v>219.0</c:v>
                </c:pt>
                <c:pt idx="1484">
                  <c:v>207.0</c:v>
                </c:pt>
                <c:pt idx="1485">
                  <c:v>237.0</c:v>
                </c:pt>
                <c:pt idx="1486">
                  <c:v>224.0</c:v>
                </c:pt>
                <c:pt idx="1487">
                  <c:v>71.0</c:v>
                </c:pt>
                <c:pt idx="1488">
                  <c:v>65.0</c:v>
                </c:pt>
                <c:pt idx="1489">
                  <c:v>157.0</c:v>
                </c:pt>
                <c:pt idx="1490">
                  <c:v>129.0</c:v>
                </c:pt>
                <c:pt idx="1491">
                  <c:v>205.0</c:v>
                </c:pt>
                <c:pt idx="1492">
                  <c:v>175.0</c:v>
                </c:pt>
                <c:pt idx="1493">
                  <c:v>104.0</c:v>
                </c:pt>
                <c:pt idx="1494">
                  <c:v>26.0</c:v>
                </c:pt>
                <c:pt idx="1495">
                  <c:v>48.0</c:v>
                </c:pt>
                <c:pt idx="1496">
                  <c:v>114.0</c:v>
                </c:pt>
                <c:pt idx="1497">
                  <c:v>118.0</c:v>
                </c:pt>
                <c:pt idx="1498">
                  <c:v>371.0</c:v>
                </c:pt>
                <c:pt idx="1499">
                  <c:v>215.0</c:v>
                </c:pt>
                <c:pt idx="1500">
                  <c:v>217.0</c:v>
                </c:pt>
                <c:pt idx="1501">
                  <c:v>156.0</c:v>
                </c:pt>
                <c:pt idx="1502">
                  <c:v>156.0</c:v>
                </c:pt>
                <c:pt idx="1503">
                  <c:v>196.0</c:v>
                </c:pt>
                <c:pt idx="1504">
                  <c:v>232.0</c:v>
                </c:pt>
                <c:pt idx="1505">
                  <c:v>323.0</c:v>
                </c:pt>
                <c:pt idx="1506">
                  <c:v>251.0</c:v>
                </c:pt>
                <c:pt idx="1507">
                  <c:v>356.0</c:v>
                </c:pt>
                <c:pt idx="1508">
                  <c:v>179.0</c:v>
                </c:pt>
                <c:pt idx="1509">
                  <c:v>207.0</c:v>
                </c:pt>
                <c:pt idx="1510">
                  <c:v>212.0</c:v>
                </c:pt>
                <c:pt idx="1511">
                  <c:v>192.0</c:v>
                </c:pt>
                <c:pt idx="1512">
                  <c:v>253.0</c:v>
                </c:pt>
                <c:pt idx="1513">
                  <c:v>113.0</c:v>
                </c:pt>
                <c:pt idx="1514">
                  <c:v>191.0</c:v>
                </c:pt>
                <c:pt idx="1515">
                  <c:v>66.0</c:v>
                </c:pt>
                <c:pt idx="1516">
                  <c:v>74.0</c:v>
                </c:pt>
                <c:pt idx="1517">
                  <c:v>124.0</c:v>
                </c:pt>
                <c:pt idx="1518">
                  <c:v>147.0</c:v>
                </c:pt>
                <c:pt idx="1519">
                  <c:v>145.0</c:v>
                </c:pt>
                <c:pt idx="1520">
                  <c:v>251.0</c:v>
                </c:pt>
                <c:pt idx="1521">
                  <c:v>260.0</c:v>
                </c:pt>
                <c:pt idx="1522">
                  <c:v>126.0</c:v>
                </c:pt>
                <c:pt idx="1523">
                  <c:v>205.0</c:v>
                </c:pt>
                <c:pt idx="1524">
                  <c:v>116.0</c:v>
                </c:pt>
                <c:pt idx="1525">
                  <c:v>276.0</c:v>
                </c:pt>
                <c:pt idx="1526">
                  <c:v>199.0</c:v>
                </c:pt>
                <c:pt idx="1527">
                  <c:v>130.0</c:v>
                </c:pt>
                <c:pt idx="1528">
                  <c:v>202.0</c:v>
                </c:pt>
                <c:pt idx="1529">
                  <c:v>152.0</c:v>
                </c:pt>
                <c:pt idx="1530">
                  <c:v>184.0</c:v>
                </c:pt>
                <c:pt idx="1531">
                  <c:v>477.0</c:v>
                </c:pt>
                <c:pt idx="1532">
                  <c:v>255.0</c:v>
                </c:pt>
                <c:pt idx="1533">
                  <c:v>178.0</c:v>
                </c:pt>
                <c:pt idx="1534">
                  <c:v>254.0</c:v>
                </c:pt>
                <c:pt idx="1535">
                  <c:v>275.0</c:v>
                </c:pt>
                <c:pt idx="1536">
                  <c:v>149.0</c:v>
                </c:pt>
                <c:pt idx="1537">
                  <c:v>181.0</c:v>
                </c:pt>
                <c:pt idx="1538">
                  <c:v>267.0</c:v>
                </c:pt>
                <c:pt idx="1539">
                  <c:v>341.0</c:v>
                </c:pt>
                <c:pt idx="1540">
                  <c:v>211.0</c:v>
                </c:pt>
                <c:pt idx="1541">
                  <c:v>226.0</c:v>
                </c:pt>
                <c:pt idx="1542">
                  <c:v>156.0</c:v>
                </c:pt>
                <c:pt idx="1543">
                  <c:v>53.0</c:v>
                </c:pt>
                <c:pt idx="1544">
                  <c:v>85.0</c:v>
                </c:pt>
                <c:pt idx="1545">
                  <c:v>125.0</c:v>
                </c:pt>
                <c:pt idx="1546">
                  <c:v>206.0</c:v>
                </c:pt>
                <c:pt idx="1547">
                  <c:v>189.0</c:v>
                </c:pt>
                <c:pt idx="1548">
                  <c:v>172.0</c:v>
                </c:pt>
                <c:pt idx="1549">
                  <c:v>172.0</c:v>
                </c:pt>
                <c:pt idx="1550">
                  <c:v>79.0</c:v>
                </c:pt>
                <c:pt idx="1551">
                  <c:v>81.0</c:v>
                </c:pt>
                <c:pt idx="1552">
                  <c:v>165.0</c:v>
                </c:pt>
                <c:pt idx="1553">
                  <c:v>194.0</c:v>
                </c:pt>
                <c:pt idx="1554">
                  <c:v>181.0</c:v>
                </c:pt>
                <c:pt idx="1555">
                  <c:v>143.0</c:v>
                </c:pt>
                <c:pt idx="1556">
                  <c:v>149.0</c:v>
                </c:pt>
                <c:pt idx="1557">
                  <c:v>48.0</c:v>
                </c:pt>
                <c:pt idx="1558">
                  <c:v>81.0</c:v>
                </c:pt>
                <c:pt idx="1559">
                  <c:v>128.0</c:v>
                </c:pt>
                <c:pt idx="1560">
                  <c:v>132.0</c:v>
                </c:pt>
                <c:pt idx="1561">
                  <c:v>148.0</c:v>
                </c:pt>
                <c:pt idx="1562">
                  <c:v>216.0</c:v>
                </c:pt>
                <c:pt idx="1563">
                  <c:v>160.0</c:v>
                </c:pt>
                <c:pt idx="1564">
                  <c:v>79.0</c:v>
                </c:pt>
                <c:pt idx="1565">
                  <c:v>64.0</c:v>
                </c:pt>
                <c:pt idx="1566">
                  <c:v>123.0</c:v>
                </c:pt>
                <c:pt idx="1567">
                  <c:v>213.0</c:v>
                </c:pt>
                <c:pt idx="1568">
                  <c:v>141.0</c:v>
                </c:pt>
                <c:pt idx="1569">
                  <c:v>166.0</c:v>
                </c:pt>
                <c:pt idx="1570">
                  <c:v>132.0</c:v>
                </c:pt>
                <c:pt idx="1571">
                  <c:v>94.0</c:v>
                </c:pt>
                <c:pt idx="1572">
                  <c:v>104.0</c:v>
                </c:pt>
                <c:pt idx="1573">
                  <c:v>125.0</c:v>
                </c:pt>
                <c:pt idx="1574">
                  <c:v>212.0</c:v>
                </c:pt>
                <c:pt idx="1575">
                  <c:v>130.0</c:v>
                </c:pt>
                <c:pt idx="1576">
                  <c:v>125.0</c:v>
                </c:pt>
                <c:pt idx="1577">
                  <c:v>152.0</c:v>
                </c:pt>
                <c:pt idx="1578">
                  <c:v>40.0</c:v>
                </c:pt>
                <c:pt idx="1579">
                  <c:v>52.0</c:v>
                </c:pt>
                <c:pt idx="1580">
                  <c:v>236.0</c:v>
                </c:pt>
                <c:pt idx="1581">
                  <c:v>196.0</c:v>
                </c:pt>
                <c:pt idx="1582">
                  <c:v>45.0</c:v>
                </c:pt>
                <c:pt idx="1583">
                  <c:v>18.0</c:v>
                </c:pt>
                <c:pt idx="1584">
                  <c:v>71.0</c:v>
                </c:pt>
                <c:pt idx="1585">
                  <c:v>94.0</c:v>
                </c:pt>
                <c:pt idx="1586">
                  <c:v>30.0</c:v>
                </c:pt>
                <c:pt idx="1587">
                  <c:v>121.0</c:v>
                </c:pt>
                <c:pt idx="1588">
                  <c:v>90.0</c:v>
                </c:pt>
                <c:pt idx="1589">
                  <c:v>77.0</c:v>
                </c:pt>
                <c:pt idx="1590">
                  <c:v>41.0</c:v>
                </c:pt>
                <c:pt idx="1591">
                  <c:v>96.0</c:v>
                </c:pt>
                <c:pt idx="1592">
                  <c:v>58.0</c:v>
                </c:pt>
                <c:pt idx="1593">
                  <c:v>35.0</c:v>
                </c:pt>
                <c:pt idx="1594">
                  <c:v>112.0</c:v>
                </c:pt>
                <c:pt idx="1595">
                  <c:v>99.0</c:v>
                </c:pt>
                <c:pt idx="1596">
                  <c:v>128.0</c:v>
                </c:pt>
                <c:pt idx="1597">
                  <c:v>201.0</c:v>
                </c:pt>
                <c:pt idx="1598">
                  <c:v>136.0</c:v>
                </c:pt>
                <c:pt idx="1599">
                  <c:v>77.0</c:v>
                </c:pt>
                <c:pt idx="1600">
                  <c:v>80.0</c:v>
                </c:pt>
                <c:pt idx="1601">
                  <c:v>134.0</c:v>
                </c:pt>
                <c:pt idx="1602">
                  <c:v>410.0</c:v>
                </c:pt>
                <c:pt idx="1603">
                  <c:v>196.0</c:v>
                </c:pt>
                <c:pt idx="1604">
                  <c:v>182.0</c:v>
                </c:pt>
                <c:pt idx="1605">
                  <c:v>182.0</c:v>
                </c:pt>
                <c:pt idx="1606">
                  <c:v>65.0</c:v>
                </c:pt>
                <c:pt idx="1607">
                  <c:v>106.0</c:v>
                </c:pt>
                <c:pt idx="1608">
                  <c:v>118.0</c:v>
                </c:pt>
                <c:pt idx="1609">
                  <c:v>155.0</c:v>
                </c:pt>
                <c:pt idx="1610">
                  <c:v>170.0</c:v>
                </c:pt>
                <c:pt idx="1611">
                  <c:v>203.0</c:v>
                </c:pt>
                <c:pt idx="1612">
                  <c:v>207.0</c:v>
                </c:pt>
                <c:pt idx="1613">
                  <c:v>43.0</c:v>
                </c:pt>
                <c:pt idx="1614">
                  <c:v>70.0</c:v>
                </c:pt>
                <c:pt idx="1615">
                  <c:v>108.0</c:v>
                </c:pt>
                <c:pt idx="1616">
                  <c:v>179.0</c:v>
                </c:pt>
                <c:pt idx="1617">
                  <c:v>197.0</c:v>
                </c:pt>
                <c:pt idx="1618">
                  <c:v>200.0</c:v>
                </c:pt>
                <c:pt idx="1619">
                  <c:v>281.0</c:v>
                </c:pt>
                <c:pt idx="1620">
                  <c:v>72.0</c:v>
                </c:pt>
                <c:pt idx="1621">
                  <c:v>89.0</c:v>
                </c:pt>
                <c:pt idx="1622">
                  <c:v>128.0</c:v>
                </c:pt>
                <c:pt idx="1623">
                  <c:v>145.0</c:v>
                </c:pt>
                <c:pt idx="1624">
                  <c:v>170.0</c:v>
                </c:pt>
                <c:pt idx="1625">
                  <c:v>186.0</c:v>
                </c:pt>
                <c:pt idx="1626">
                  <c:v>139.0</c:v>
                </c:pt>
                <c:pt idx="1627">
                  <c:v>49.0</c:v>
                </c:pt>
                <c:pt idx="1628">
                  <c:v>65.0</c:v>
                </c:pt>
                <c:pt idx="1629">
                  <c:v>148.0</c:v>
                </c:pt>
                <c:pt idx="1630">
                  <c:v>159.0</c:v>
                </c:pt>
                <c:pt idx="1631">
                  <c:v>178.0</c:v>
                </c:pt>
                <c:pt idx="1632">
                  <c:v>175.0</c:v>
                </c:pt>
                <c:pt idx="1633">
                  <c:v>254.0</c:v>
                </c:pt>
                <c:pt idx="1634">
                  <c:v>140.0</c:v>
                </c:pt>
                <c:pt idx="1635">
                  <c:v>289.0</c:v>
                </c:pt>
                <c:pt idx="1636">
                  <c:v>344.0</c:v>
                </c:pt>
                <c:pt idx="1637">
                  <c:v>219.0</c:v>
                </c:pt>
                <c:pt idx="1638">
                  <c:v>300.0</c:v>
                </c:pt>
                <c:pt idx="1639">
                  <c:v>158.0</c:v>
                </c:pt>
                <c:pt idx="1640">
                  <c:v>143.0</c:v>
                </c:pt>
                <c:pt idx="1641">
                  <c:v>69.0</c:v>
                </c:pt>
                <c:pt idx="1642">
                  <c:v>53.0</c:v>
                </c:pt>
                <c:pt idx="1643">
                  <c:v>158.0</c:v>
                </c:pt>
                <c:pt idx="1644">
                  <c:v>118.0</c:v>
                </c:pt>
                <c:pt idx="1645">
                  <c:v>156.0</c:v>
                </c:pt>
                <c:pt idx="1646">
                  <c:v>164.0</c:v>
                </c:pt>
                <c:pt idx="1647">
                  <c:v>140.0</c:v>
                </c:pt>
                <c:pt idx="1648">
                  <c:v>58.0</c:v>
                </c:pt>
                <c:pt idx="1649">
                  <c:v>108.0</c:v>
                </c:pt>
                <c:pt idx="1650">
                  <c:v>153.0</c:v>
                </c:pt>
                <c:pt idx="1651">
                  <c:v>141.0</c:v>
                </c:pt>
                <c:pt idx="1652">
                  <c:v>206.0</c:v>
                </c:pt>
                <c:pt idx="1653">
                  <c:v>136.0</c:v>
                </c:pt>
                <c:pt idx="1654">
                  <c:v>181.0</c:v>
                </c:pt>
                <c:pt idx="1655">
                  <c:v>60.0</c:v>
                </c:pt>
                <c:pt idx="1656">
                  <c:v>49.0</c:v>
                </c:pt>
                <c:pt idx="1657">
                  <c:v>134.0</c:v>
                </c:pt>
                <c:pt idx="1658">
                  <c:v>196.0</c:v>
                </c:pt>
                <c:pt idx="1659">
                  <c:v>179.0</c:v>
                </c:pt>
                <c:pt idx="1660">
                  <c:v>232.0</c:v>
                </c:pt>
                <c:pt idx="1661">
                  <c:v>218.0</c:v>
                </c:pt>
                <c:pt idx="1662">
                  <c:v>152.0</c:v>
                </c:pt>
                <c:pt idx="1663">
                  <c:v>159.0</c:v>
                </c:pt>
                <c:pt idx="1664">
                  <c:v>301.0</c:v>
                </c:pt>
                <c:pt idx="1665">
                  <c:v>341.0</c:v>
                </c:pt>
                <c:pt idx="1666">
                  <c:v>649.0</c:v>
                </c:pt>
                <c:pt idx="1667">
                  <c:v>225.0</c:v>
                </c:pt>
                <c:pt idx="1668">
                  <c:v>162.0</c:v>
                </c:pt>
                <c:pt idx="1669">
                  <c:v>87.0</c:v>
                </c:pt>
                <c:pt idx="1670">
                  <c:v>77.0</c:v>
                </c:pt>
                <c:pt idx="1671">
                  <c:v>162.0</c:v>
                </c:pt>
                <c:pt idx="1672">
                  <c:v>192.0</c:v>
                </c:pt>
                <c:pt idx="1673">
                  <c:v>151.0</c:v>
                </c:pt>
                <c:pt idx="1674">
                  <c:v>133.0</c:v>
                </c:pt>
                <c:pt idx="1675">
                  <c:v>154.0</c:v>
                </c:pt>
                <c:pt idx="1676">
                  <c:v>63.0</c:v>
                </c:pt>
                <c:pt idx="1677">
                  <c:v>95.0</c:v>
                </c:pt>
                <c:pt idx="1678">
                  <c:v>187.0</c:v>
                </c:pt>
                <c:pt idx="1679">
                  <c:v>200.0</c:v>
                </c:pt>
                <c:pt idx="1680">
                  <c:v>161.0</c:v>
                </c:pt>
                <c:pt idx="1681">
                  <c:v>179.0</c:v>
                </c:pt>
                <c:pt idx="1682">
                  <c:v>206.0</c:v>
                </c:pt>
                <c:pt idx="1683">
                  <c:v>70.0</c:v>
                </c:pt>
                <c:pt idx="1684">
                  <c:v>57.0</c:v>
                </c:pt>
                <c:pt idx="1685">
                  <c:v>126.0</c:v>
                </c:pt>
                <c:pt idx="1686">
                  <c:v>183.0</c:v>
                </c:pt>
                <c:pt idx="1687">
                  <c:v>189.0</c:v>
                </c:pt>
                <c:pt idx="1688">
                  <c:v>438.0</c:v>
                </c:pt>
                <c:pt idx="1689">
                  <c:v>229.0</c:v>
                </c:pt>
                <c:pt idx="1690">
                  <c:v>336.0</c:v>
                </c:pt>
                <c:pt idx="1691">
                  <c:v>204.0</c:v>
                </c:pt>
                <c:pt idx="1692">
                  <c:v>188.0</c:v>
                </c:pt>
                <c:pt idx="1693">
                  <c:v>104.0</c:v>
                </c:pt>
                <c:pt idx="1694">
                  <c:v>163.0</c:v>
                </c:pt>
                <c:pt idx="1695">
                  <c:v>42.0</c:v>
                </c:pt>
                <c:pt idx="1696">
                  <c:v>123.0</c:v>
                </c:pt>
                <c:pt idx="1697">
                  <c:v>161.0</c:v>
                </c:pt>
                <c:pt idx="1698">
                  <c:v>139.0</c:v>
                </c:pt>
                <c:pt idx="1699">
                  <c:v>141.0</c:v>
                </c:pt>
                <c:pt idx="1700">
                  <c:v>176.0</c:v>
                </c:pt>
                <c:pt idx="1701">
                  <c:v>334.0</c:v>
                </c:pt>
                <c:pt idx="1702">
                  <c:v>220.0</c:v>
                </c:pt>
                <c:pt idx="1703">
                  <c:v>101.0</c:v>
                </c:pt>
                <c:pt idx="1704">
                  <c:v>119.0</c:v>
                </c:pt>
                <c:pt idx="1705">
                  <c:v>171.0</c:v>
                </c:pt>
                <c:pt idx="1706">
                  <c:v>167.0</c:v>
                </c:pt>
                <c:pt idx="1707">
                  <c:v>113.0</c:v>
                </c:pt>
                <c:pt idx="1708">
                  <c:v>154.0</c:v>
                </c:pt>
                <c:pt idx="1709">
                  <c:v>68.0</c:v>
                </c:pt>
                <c:pt idx="1710">
                  <c:v>50.0</c:v>
                </c:pt>
                <c:pt idx="1711">
                  <c:v>127.0</c:v>
                </c:pt>
                <c:pt idx="1712">
                  <c:v>124.0</c:v>
                </c:pt>
                <c:pt idx="1713">
                  <c:v>195.0</c:v>
                </c:pt>
                <c:pt idx="1714">
                  <c:v>137.0</c:v>
                </c:pt>
                <c:pt idx="1715">
                  <c:v>199.0</c:v>
                </c:pt>
                <c:pt idx="1716">
                  <c:v>78.0</c:v>
                </c:pt>
                <c:pt idx="1717">
                  <c:v>58.0</c:v>
                </c:pt>
                <c:pt idx="1718">
                  <c:v>200.0</c:v>
                </c:pt>
                <c:pt idx="1719">
                  <c:v>159.0</c:v>
                </c:pt>
                <c:pt idx="1720">
                  <c:v>117.0</c:v>
                </c:pt>
                <c:pt idx="1721">
                  <c:v>144.0</c:v>
                </c:pt>
                <c:pt idx="1722">
                  <c:v>289.0</c:v>
                </c:pt>
                <c:pt idx="1723">
                  <c:v>50.0</c:v>
                </c:pt>
                <c:pt idx="1724">
                  <c:v>70.0</c:v>
                </c:pt>
                <c:pt idx="1725">
                  <c:v>136.0</c:v>
                </c:pt>
                <c:pt idx="1726">
                  <c:v>231.0</c:v>
                </c:pt>
                <c:pt idx="1727">
                  <c:v>161.0</c:v>
                </c:pt>
                <c:pt idx="1728">
                  <c:v>162.0</c:v>
                </c:pt>
                <c:pt idx="1729">
                  <c:v>183.0</c:v>
                </c:pt>
                <c:pt idx="1730">
                  <c:v>107.0</c:v>
                </c:pt>
                <c:pt idx="1731">
                  <c:v>61.0</c:v>
                </c:pt>
                <c:pt idx="1732">
                  <c:v>78.0</c:v>
                </c:pt>
                <c:pt idx="1733">
                  <c:v>182.0</c:v>
                </c:pt>
                <c:pt idx="1734">
                  <c:v>180.0</c:v>
                </c:pt>
                <c:pt idx="1735">
                  <c:v>138.0</c:v>
                </c:pt>
                <c:pt idx="1736">
                  <c:v>198.0</c:v>
                </c:pt>
                <c:pt idx="1737">
                  <c:v>58.0</c:v>
                </c:pt>
                <c:pt idx="1738">
                  <c:v>52.0</c:v>
                </c:pt>
                <c:pt idx="1739">
                  <c:v>139.0</c:v>
                </c:pt>
                <c:pt idx="1740">
                  <c:v>167.0</c:v>
                </c:pt>
                <c:pt idx="1741">
                  <c:v>154.0</c:v>
                </c:pt>
                <c:pt idx="1742">
                  <c:v>148.0</c:v>
                </c:pt>
                <c:pt idx="1743">
                  <c:v>146.0</c:v>
                </c:pt>
                <c:pt idx="1744">
                  <c:v>73.0</c:v>
                </c:pt>
                <c:pt idx="1745">
                  <c:v>38.0</c:v>
                </c:pt>
                <c:pt idx="1746">
                  <c:v>171.0</c:v>
                </c:pt>
                <c:pt idx="1747">
                  <c:v>216.0</c:v>
                </c:pt>
                <c:pt idx="1748">
                  <c:v>255.0</c:v>
                </c:pt>
                <c:pt idx="1749">
                  <c:v>243.0</c:v>
                </c:pt>
                <c:pt idx="1750">
                  <c:v>226.0</c:v>
                </c:pt>
                <c:pt idx="1751">
                  <c:v>137.0</c:v>
                </c:pt>
                <c:pt idx="1752">
                  <c:v>132.0</c:v>
                </c:pt>
                <c:pt idx="1753">
                  <c:v>254.0</c:v>
                </c:pt>
                <c:pt idx="1754">
                  <c:v>219.0</c:v>
                </c:pt>
                <c:pt idx="1755">
                  <c:v>236.0</c:v>
                </c:pt>
                <c:pt idx="1756">
                  <c:v>245.0</c:v>
                </c:pt>
                <c:pt idx="1757">
                  <c:v>275.0</c:v>
                </c:pt>
                <c:pt idx="1758">
                  <c:v>167.0</c:v>
                </c:pt>
                <c:pt idx="1759">
                  <c:v>113.0</c:v>
                </c:pt>
                <c:pt idx="1760">
                  <c:v>191.0</c:v>
                </c:pt>
                <c:pt idx="1761">
                  <c:v>131.0</c:v>
                </c:pt>
                <c:pt idx="1762">
                  <c:v>164.0</c:v>
                </c:pt>
                <c:pt idx="1763">
                  <c:v>147.0</c:v>
                </c:pt>
                <c:pt idx="1764">
                  <c:v>182.0</c:v>
                </c:pt>
                <c:pt idx="1765">
                  <c:v>55.0</c:v>
                </c:pt>
                <c:pt idx="1766">
                  <c:v>173.0</c:v>
                </c:pt>
                <c:pt idx="1767">
                  <c:v>188.0</c:v>
                </c:pt>
                <c:pt idx="1768">
                  <c:v>174.0</c:v>
                </c:pt>
                <c:pt idx="1769">
                  <c:v>123.0</c:v>
                </c:pt>
                <c:pt idx="1770">
                  <c:v>181.0</c:v>
                </c:pt>
                <c:pt idx="1771">
                  <c:v>146.0</c:v>
                </c:pt>
                <c:pt idx="1772">
                  <c:v>53.0</c:v>
                </c:pt>
                <c:pt idx="1773">
                  <c:v>32.0</c:v>
                </c:pt>
                <c:pt idx="1774">
                  <c:v>125.0</c:v>
                </c:pt>
                <c:pt idx="1775">
                  <c:v>167.0</c:v>
                </c:pt>
                <c:pt idx="1776">
                  <c:v>167.0</c:v>
                </c:pt>
                <c:pt idx="1777">
                  <c:v>257.0</c:v>
                </c:pt>
                <c:pt idx="1778">
                  <c:v>124.0</c:v>
                </c:pt>
                <c:pt idx="1779">
                  <c:v>35.0</c:v>
                </c:pt>
                <c:pt idx="1780">
                  <c:v>51.0</c:v>
                </c:pt>
                <c:pt idx="1781">
                  <c:v>144.0</c:v>
                </c:pt>
                <c:pt idx="1782">
                  <c:v>348.0</c:v>
                </c:pt>
                <c:pt idx="1783">
                  <c:v>274.0</c:v>
                </c:pt>
                <c:pt idx="1784">
                  <c:v>144.0</c:v>
                </c:pt>
                <c:pt idx="1785">
                  <c:v>150.0</c:v>
                </c:pt>
                <c:pt idx="1786">
                  <c:v>129.0</c:v>
                </c:pt>
                <c:pt idx="1787">
                  <c:v>78.0</c:v>
                </c:pt>
                <c:pt idx="1788">
                  <c:v>214.0</c:v>
                </c:pt>
                <c:pt idx="1789">
                  <c:v>232.0</c:v>
                </c:pt>
                <c:pt idx="1790">
                  <c:v>227.0</c:v>
                </c:pt>
                <c:pt idx="1791">
                  <c:v>252.0</c:v>
                </c:pt>
                <c:pt idx="1792">
                  <c:v>168.0</c:v>
                </c:pt>
                <c:pt idx="1793">
                  <c:v>130.0</c:v>
                </c:pt>
                <c:pt idx="1794">
                  <c:v>115.0</c:v>
                </c:pt>
                <c:pt idx="1795">
                  <c:v>175.0</c:v>
                </c:pt>
                <c:pt idx="1796">
                  <c:v>232.0</c:v>
                </c:pt>
                <c:pt idx="1797">
                  <c:v>257.0</c:v>
                </c:pt>
                <c:pt idx="1798">
                  <c:v>265.0</c:v>
                </c:pt>
                <c:pt idx="1799">
                  <c:v>229.0</c:v>
                </c:pt>
                <c:pt idx="1800">
                  <c:v>172.0</c:v>
                </c:pt>
                <c:pt idx="1801">
                  <c:v>168.0</c:v>
                </c:pt>
                <c:pt idx="1802">
                  <c:v>319.0</c:v>
                </c:pt>
                <c:pt idx="1803">
                  <c:v>262.0</c:v>
                </c:pt>
                <c:pt idx="1804">
                  <c:v>189.0</c:v>
                </c:pt>
                <c:pt idx="1805">
                  <c:v>190.0</c:v>
                </c:pt>
                <c:pt idx="1806">
                  <c:v>178.0</c:v>
                </c:pt>
                <c:pt idx="1807">
                  <c:v>104.0</c:v>
                </c:pt>
                <c:pt idx="1808">
                  <c:v>40.0</c:v>
                </c:pt>
                <c:pt idx="1809">
                  <c:v>159.0</c:v>
                </c:pt>
                <c:pt idx="1810">
                  <c:v>236.0</c:v>
                </c:pt>
                <c:pt idx="1811">
                  <c:v>299.0</c:v>
                </c:pt>
                <c:pt idx="1812">
                  <c:v>3694.0</c:v>
                </c:pt>
                <c:pt idx="1813">
                  <c:v>268.0</c:v>
                </c:pt>
                <c:pt idx="1814">
                  <c:v>174.0</c:v>
                </c:pt>
                <c:pt idx="1815">
                  <c:v>164.0</c:v>
                </c:pt>
                <c:pt idx="1816">
                  <c:v>216.0</c:v>
                </c:pt>
                <c:pt idx="1817">
                  <c:v>239.0</c:v>
                </c:pt>
                <c:pt idx="1818">
                  <c:v>198.0</c:v>
                </c:pt>
                <c:pt idx="1819">
                  <c:v>162.0</c:v>
                </c:pt>
                <c:pt idx="1820">
                  <c:v>169.0</c:v>
                </c:pt>
                <c:pt idx="1821">
                  <c:v>100.0</c:v>
                </c:pt>
                <c:pt idx="1822">
                  <c:v>78.0</c:v>
                </c:pt>
                <c:pt idx="1823">
                  <c:v>267.0</c:v>
                </c:pt>
                <c:pt idx="1824">
                  <c:v>171.0</c:v>
                </c:pt>
                <c:pt idx="1825">
                  <c:v>242.0</c:v>
                </c:pt>
                <c:pt idx="1826">
                  <c:v>156.0</c:v>
                </c:pt>
                <c:pt idx="1827">
                  <c:v>180.0</c:v>
                </c:pt>
                <c:pt idx="1828">
                  <c:v>84.0</c:v>
                </c:pt>
                <c:pt idx="1829">
                  <c:v>76.0</c:v>
                </c:pt>
                <c:pt idx="1830">
                  <c:v>215.0</c:v>
                </c:pt>
                <c:pt idx="1831">
                  <c:v>313.0</c:v>
                </c:pt>
                <c:pt idx="1832">
                  <c:v>226.0</c:v>
                </c:pt>
                <c:pt idx="1833">
                  <c:v>162.0</c:v>
                </c:pt>
                <c:pt idx="1834">
                  <c:v>240.0</c:v>
                </c:pt>
                <c:pt idx="1835">
                  <c:v>63.0</c:v>
                </c:pt>
                <c:pt idx="1836">
                  <c:v>91.0</c:v>
                </c:pt>
                <c:pt idx="1837">
                  <c:v>148.0</c:v>
                </c:pt>
                <c:pt idx="1838">
                  <c:v>221.0</c:v>
                </c:pt>
                <c:pt idx="1839">
                  <c:v>167.0</c:v>
                </c:pt>
                <c:pt idx="1840">
                  <c:v>156.0</c:v>
                </c:pt>
                <c:pt idx="1841">
                  <c:v>179.0</c:v>
                </c:pt>
                <c:pt idx="1842">
                  <c:v>142.0</c:v>
                </c:pt>
                <c:pt idx="1843">
                  <c:v>97.0</c:v>
                </c:pt>
                <c:pt idx="1844">
                  <c:v>169.0</c:v>
                </c:pt>
                <c:pt idx="1845">
                  <c:v>190.0</c:v>
                </c:pt>
                <c:pt idx="1846">
                  <c:v>189.0</c:v>
                </c:pt>
                <c:pt idx="1847">
                  <c:v>177.0</c:v>
                </c:pt>
                <c:pt idx="1848">
                  <c:v>169.0</c:v>
                </c:pt>
                <c:pt idx="1849">
                  <c:v>117.0</c:v>
                </c:pt>
                <c:pt idx="1850">
                  <c:v>88.0</c:v>
                </c:pt>
                <c:pt idx="1851">
                  <c:v>159.0</c:v>
                </c:pt>
                <c:pt idx="1852">
                  <c:v>262.0</c:v>
                </c:pt>
                <c:pt idx="1853">
                  <c:v>214.0</c:v>
                </c:pt>
                <c:pt idx="1854">
                  <c:v>226.0</c:v>
                </c:pt>
                <c:pt idx="1855">
                  <c:v>186.0</c:v>
                </c:pt>
                <c:pt idx="1856">
                  <c:v>75.0</c:v>
                </c:pt>
                <c:pt idx="1857">
                  <c:v>130.0</c:v>
                </c:pt>
                <c:pt idx="1858">
                  <c:v>210.0</c:v>
                </c:pt>
                <c:pt idx="1859">
                  <c:v>187.0</c:v>
                </c:pt>
                <c:pt idx="1860">
                  <c:v>183.0</c:v>
                </c:pt>
                <c:pt idx="1861">
                  <c:v>178.0</c:v>
                </c:pt>
                <c:pt idx="1862">
                  <c:v>217.0</c:v>
                </c:pt>
                <c:pt idx="1863">
                  <c:v>107.0</c:v>
                </c:pt>
                <c:pt idx="1864">
                  <c:v>94.0</c:v>
                </c:pt>
                <c:pt idx="1865">
                  <c:v>199.0</c:v>
                </c:pt>
                <c:pt idx="1866">
                  <c:v>544.0</c:v>
                </c:pt>
                <c:pt idx="1867">
                  <c:v>407.0</c:v>
                </c:pt>
                <c:pt idx="1868">
                  <c:v>311.0</c:v>
                </c:pt>
                <c:pt idx="1869">
                  <c:v>257.0</c:v>
                </c:pt>
                <c:pt idx="1870">
                  <c:v>206.0</c:v>
                </c:pt>
                <c:pt idx="1871">
                  <c:v>151.0</c:v>
                </c:pt>
                <c:pt idx="1872">
                  <c:v>215.0</c:v>
                </c:pt>
                <c:pt idx="1873">
                  <c:v>243.0</c:v>
                </c:pt>
                <c:pt idx="1874">
                  <c:v>232.0</c:v>
                </c:pt>
                <c:pt idx="1875">
                  <c:v>218.0</c:v>
                </c:pt>
                <c:pt idx="1876">
                  <c:v>138.0</c:v>
                </c:pt>
                <c:pt idx="1877">
                  <c:v>57.0</c:v>
                </c:pt>
                <c:pt idx="1878">
                  <c:v>96.0</c:v>
                </c:pt>
                <c:pt idx="1879">
                  <c:v>211.0</c:v>
                </c:pt>
                <c:pt idx="1880">
                  <c:v>219.0</c:v>
                </c:pt>
                <c:pt idx="1881">
                  <c:v>203.0</c:v>
                </c:pt>
                <c:pt idx="1882">
                  <c:v>180.0</c:v>
                </c:pt>
                <c:pt idx="1883">
                  <c:v>288.0</c:v>
                </c:pt>
                <c:pt idx="1884">
                  <c:v>102.0</c:v>
                </c:pt>
                <c:pt idx="1885">
                  <c:v>72.0</c:v>
                </c:pt>
                <c:pt idx="1886">
                  <c:v>157.0</c:v>
                </c:pt>
                <c:pt idx="1887">
                  <c:v>235.0</c:v>
                </c:pt>
                <c:pt idx="1888">
                  <c:v>236.0</c:v>
                </c:pt>
                <c:pt idx="1889">
                  <c:v>228.0</c:v>
                </c:pt>
                <c:pt idx="1890">
                  <c:v>220.0</c:v>
                </c:pt>
                <c:pt idx="1891">
                  <c:v>157.0</c:v>
                </c:pt>
                <c:pt idx="1892">
                  <c:v>203.0</c:v>
                </c:pt>
                <c:pt idx="1893">
                  <c:v>244.0</c:v>
                </c:pt>
                <c:pt idx="1894">
                  <c:v>188.0</c:v>
                </c:pt>
                <c:pt idx="1895">
                  <c:v>168.0</c:v>
                </c:pt>
                <c:pt idx="1896">
                  <c:v>107.0</c:v>
                </c:pt>
                <c:pt idx="1897">
                  <c:v>266.0</c:v>
                </c:pt>
                <c:pt idx="1898">
                  <c:v>150.0</c:v>
                </c:pt>
                <c:pt idx="1899">
                  <c:v>167.0</c:v>
                </c:pt>
                <c:pt idx="1900">
                  <c:v>277.0</c:v>
                </c:pt>
                <c:pt idx="1901">
                  <c:v>229.0</c:v>
                </c:pt>
                <c:pt idx="1902">
                  <c:v>311.0</c:v>
                </c:pt>
                <c:pt idx="1903">
                  <c:v>280.0</c:v>
                </c:pt>
                <c:pt idx="1904">
                  <c:v>320.0</c:v>
                </c:pt>
                <c:pt idx="1905">
                  <c:v>158.0</c:v>
                </c:pt>
                <c:pt idx="1906">
                  <c:v>150.0</c:v>
                </c:pt>
                <c:pt idx="1907">
                  <c:v>250.0</c:v>
                </c:pt>
                <c:pt idx="1908">
                  <c:v>380.0</c:v>
                </c:pt>
                <c:pt idx="1909">
                  <c:v>369.0</c:v>
                </c:pt>
                <c:pt idx="1910">
                  <c:v>343.0</c:v>
                </c:pt>
                <c:pt idx="1911">
                  <c:v>346.0</c:v>
                </c:pt>
                <c:pt idx="1912">
                  <c:v>159.0</c:v>
                </c:pt>
                <c:pt idx="1913">
                  <c:v>153.0</c:v>
                </c:pt>
                <c:pt idx="1914">
                  <c:v>272.0</c:v>
                </c:pt>
                <c:pt idx="1915">
                  <c:v>327.0</c:v>
                </c:pt>
                <c:pt idx="1916">
                  <c:v>300.0</c:v>
                </c:pt>
                <c:pt idx="1917">
                  <c:v>156.0</c:v>
                </c:pt>
                <c:pt idx="1918">
                  <c:v>184.0</c:v>
                </c:pt>
                <c:pt idx="1919">
                  <c:v>31.0</c:v>
                </c:pt>
                <c:pt idx="1920">
                  <c:v>74.0</c:v>
                </c:pt>
                <c:pt idx="1921">
                  <c:v>208.0</c:v>
                </c:pt>
                <c:pt idx="1922">
                  <c:v>224.0</c:v>
                </c:pt>
                <c:pt idx="1923">
                  <c:v>200.0</c:v>
                </c:pt>
                <c:pt idx="1924">
                  <c:v>197.0</c:v>
                </c:pt>
                <c:pt idx="1925">
                  <c:v>204.0</c:v>
                </c:pt>
                <c:pt idx="1926">
                  <c:v>130.0</c:v>
                </c:pt>
                <c:pt idx="1927">
                  <c:v>134.0</c:v>
                </c:pt>
                <c:pt idx="1928">
                  <c:v>187.0</c:v>
                </c:pt>
                <c:pt idx="1929">
                  <c:v>188.0</c:v>
                </c:pt>
                <c:pt idx="1930">
                  <c:v>133.0</c:v>
                </c:pt>
                <c:pt idx="1931">
                  <c:v>188.0</c:v>
                </c:pt>
                <c:pt idx="1932">
                  <c:v>168.0</c:v>
                </c:pt>
                <c:pt idx="1933">
                  <c:v>97.0</c:v>
                </c:pt>
                <c:pt idx="1934">
                  <c:v>105.0</c:v>
                </c:pt>
                <c:pt idx="1935">
                  <c:v>188.0</c:v>
                </c:pt>
                <c:pt idx="1936">
                  <c:v>190.0</c:v>
                </c:pt>
                <c:pt idx="1937">
                  <c:v>187.0</c:v>
                </c:pt>
                <c:pt idx="1938">
                  <c:v>203.0</c:v>
                </c:pt>
                <c:pt idx="1939">
                  <c:v>240.0</c:v>
                </c:pt>
                <c:pt idx="1940">
                  <c:v>104.0</c:v>
                </c:pt>
                <c:pt idx="1941">
                  <c:v>61.0</c:v>
                </c:pt>
                <c:pt idx="1942">
                  <c:v>137.0</c:v>
                </c:pt>
                <c:pt idx="1943">
                  <c:v>121.0</c:v>
                </c:pt>
                <c:pt idx="1944">
                  <c:v>133.0</c:v>
                </c:pt>
                <c:pt idx="1945">
                  <c:v>82.0</c:v>
                </c:pt>
                <c:pt idx="1946">
                  <c:v>78.0</c:v>
                </c:pt>
                <c:pt idx="1947">
                  <c:v>82.0</c:v>
                </c:pt>
                <c:pt idx="1948">
                  <c:v>39.0</c:v>
                </c:pt>
                <c:pt idx="1949">
                  <c:v>69.0</c:v>
                </c:pt>
                <c:pt idx="1950">
                  <c:v>66.0</c:v>
                </c:pt>
                <c:pt idx="1951">
                  <c:v>88.0</c:v>
                </c:pt>
                <c:pt idx="1952">
                  <c:v>37.0</c:v>
                </c:pt>
                <c:pt idx="1953">
                  <c:v>101.0</c:v>
                </c:pt>
                <c:pt idx="1954">
                  <c:v>41.0</c:v>
                </c:pt>
                <c:pt idx="1955">
                  <c:v>69.0</c:v>
                </c:pt>
                <c:pt idx="1956">
                  <c:v>106.0</c:v>
                </c:pt>
                <c:pt idx="1957">
                  <c:v>206.0</c:v>
                </c:pt>
                <c:pt idx="1958">
                  <c:v>195.0</c:v>
                </c:pt>
                <c:pt idx="1959">
                  <c:v>160.0</c:v>
                </c:pt>
                <c:pt idx="1960">
                  <c:v>254.0</c:v>
                </c:pt>
                <c:pt idx="1961">
                  <c:v>95.0</c:v>
                </c:pt>
                <c:pt idx="1962">
                  <c:v>133.0</c:v>
                </c:pt>
                <c:pt idx="1963">
                  <c:v>237.0</c:v>
                </c:pt>
                <c:pt idx="1964">
                  <c:v>229.0</c:v>
                </c:pt>
                <c:pt idx="1965">
                  <c:v>184.0</c:v>
                </c:pt>
                <c:pt idx="1966">
                  <c:v>270.0</c:v>
                </c:pt>
                <c:pt idx="1967">
                  <c:v>285.0</c:v>
                </c:pt>
                <c:pt idx="1968">
                  <c:v>160.0</c:v>
                </c:pt>
                <c:pt idx="1969">
                  <c:v>117.0</c:v>
                </c:pt>
                <c:pt idx="1970">
                  <c:v>166.0</c:v>
                </c:pt>
                <c:pt idx="1971">
                  <c:v>160.0</c:v>
                </c:pt>
                <c:pt idx="1972">
                  <c:v>197.0</c:v>
                </c:pt>
                <c:pt idx="1973">
                  <c:v>159.0</c:v>
                </c:pt>
                <c:pt idx="1974">
                  <c:v>266.0</c:v>
                </c:pt>
                <c:pt idx="1975">
                  <c:v>125.0</c:v>
                </c:pt>
                <c:pt idx="1976">
                  <c:v>67.0</c:v>
                </c:pt>
                <c:pt idx="1977">
                  <c:v>198.0</c:v>
                </c:pt>
                <c:pt idx="1978">
                  <c:v>135.0</c:v>
                </c:pt>
                <c:pt idx="1979">
                  <c:v>147.0</c:v>
                </c:pt>
                <c:pt idx="1980">
                  <c:v>143.0</c:v>
                </c:pt>
                <c:pt idx="1981">
                  <c:v>242.0</c:v>
                </c:pt>
                <c:pt idx="1982">
                  <c:v>102.0</c:v>
                </c:pt>
                <c:pt idx="1983">
                  <c:v>138.0</c:v>
                </c:pt>
                <c:pt idx="1984">
                  <c:v>235.0</c:v>
                </c:pt>
                <c:pt idx="1985">
                  <c:v>123.0</c:v>
                </c:pt>
                <c:pt idx="1986">
                  <c:v>249.0</c:v>
                </c:pt>
                <c:pt idx="1987">
                  <c:v>249.0</c:v>
                </c:pt>
                <c:pt idx="1988">
                  <c:v>179.0</c:v>
                </c:pt>
                <c:pt idx="1989">
                  <c:v>87.0</c:v>
                </c:pt>
                <c:pt idx="1990">
                  <c:v>54.0</c:v>
                </c:pt>
                <c:pt idx="1991">
                  <c:v>162.0</c:v>
                </c:pt>
                <c:pt idx="1992">
                  <c:v>209.0</c:v>
                </c:pt>
                <c:pt idx="1993">
                  <c:v>203.0</c:v>
                </c:pt>
                <c:pt idx="1994">
                  <c:v>215.0</c:v>
                </c:pt>
                <c:pt idx="1995">
                  <c:v>272.0</c:v>
                </c:pt>
                <c:pt idx="1996">
                  <c:v>113.0</c:v>
                </c:pt>
                <c:pt idx="1997">
                  <c:v>92.0</c:v>
                </c:pt>
                <c:pt idx="1998">
                  <c:v>158.0</c:v>
                </c:pt>
                <c:pt idx="1999">
                  <c:v>313.0</c:v>
                </c:pt>
                <c:pt idx="2000">
                  <c:v>171.0</c:v>
                </c:pt>
                <c:pt idx="2001">
                  <c:v>188.0</c:v>
                </c:pt>
                <c:pt idx="2002">
                  <c:v>305.0</c:v>
                </c:pt>
                <c:pt idx="2003">
                  <c:v>170.0</c:v>
                </c:pt>
                <c:pt idx="2004">
                  <c:v>112.0</c:v>
                </c:pt>
                <c:pt idx="2005">
                  <c:v>150.0</c:v>
                </c:pt>
                <c:pt idx="2006">
                  <c:v>217.0</c:v>
                </c:pt>
                <c:pt idx="2007">
                  <c:v>125.0</c:v>
                </c:pt>
                <c:pt idx="2008">
                  <c:v>244.0</c:v>
                </c:pt>
                <c:pt idx="2009">
                  <c:v>382.0</c:v>
                </c:pt>
                <c:pt idx="2010">
                  <c:v>110.0</c:v>
                </c:pt>
                <c:pt idx="2011">
                  <c:v>111.0</c:v>
                </c:pt>
                <c:pt idx="2012">
                  <c:v>243.0</c:v>
                </c:pt>
                <c:pt idx="2013">
                  <c:v>190.0</c:v>
                </c:pt>
                <c:pt idx="2014">
                  <c:v>192.0</c:v>
                </c:pt>
                <c:pt idx="2015">
                  <c:v>173.0</c:v>
                </c:pt>
                <c:pt idx="2016">
                  <c:v>280.0</c:v>
                </c:pt>
                <c:pt idx="2017">
                  <c:v>96.0</c:v>
                </c:pt>
                <c:pt idx="2018">
                  <c:v>102.0</c:v>
                </c:pt>
                <c:pt idx="2019">
                  <c:v>301.0</c:v>
                </c:pt>
                <c:pt idx="2020">
                  <c:v>223.0</c:v>
                </c:pt>
                <c:pt idx="2021">
                  <c:v>182.0</c:v>
                </c:pt>
                <c:pt idx="2022">
                  <c:v>231.0</c:v>
                </c:pt>
                <c:pt idx="2023">
                  <c:v>323.0</c:v>
                </c:pt>
                <c:pt idx="2024">
                  <c:v>124.0</c:v>
                </c:pt>
                <c:pt idx="2025">
                  <c:v>141.0</c:v>
                </c:pt>
                <c:pt idx="2026">
                  <c:v>494.0</c:v>
                </c:pt>
                <c:pt idx="2027">
                  <c:v>521.0</c:v>
                </c:pt>
                <c:pt idx="2028">
                  <c:v>248.0</c:v>
                </c:pt>
                <c:pt idx="2029">
                  <c:v>161.0</c:v>
                </c:pt>
                <c:pt idx="2030">
                  <c:v>273.0</c:v>
                </c:pt>
                <c:pt idx="2031">
                  <c:v>156.0</c:v>
                </c:pt>
                <c:pt idx="2032">
                  <c:v>175.0</c:v>
                </c:pt>
                <c:pt idx="2033">
                  <c:v>183.0</c:v>
                </c:pt>
                <c:pt idx="2034">
                  <c:v>156.0</c:v>
                </c:pt>
                <c:pt idx="2035">
                  <c:v>162.0</c:v>
                </c:pt>
                <c:pt idx="2036">
                  <c:v>253.0</c:v>
                </c:pt>
                <c:pt idx="2037">
                  <c:v>292.0</c:v>
                </c:pt>
                <c:pt idx="2038">
                  <c:v>72.0</c:v>
                </c:pt>
                <c:pt idx="2039">
                  <c:v>66.0</c:v>
                </c:pt>
                <c:pt idx="2040">
                  <c:v>1035.0</c:v>
                </c:pt>
                <c:pt idx="2041">
                  <c:v>170.0</c:v>
                </c:pt>
                <c:pt idx="2042">
                  <c:v>158.0</c:v>
                </c:pt>
                <c:pt idx="2043">
                  <c:v>161.0</c:v>
                </c:pt>
                <c:pt idx="2044">
                  <c:v>166.0</c:v>
                </c:pt>
                <c:pt idx="2045">
                  <c:v>164.0</c:v>
                </c:pt>
                <c:pt idx="2046">
                  <c:v>128.0</c:v>
                </c:pt>
                <c:pt idx="2047">
                  <c:v>202.0</c:v>
                </c:pt>
                <c:pt idx="2048">
                  <c:v>193.0</c:v>
                </c:pt>
                <c:pt idx="2049">
                  <c:v>240.0</c:v>
                </c:pt>
                <c:pt idx="2050">
                  <c:v>161.0</c:v>
                </c:pt>
                <c:pt idx="2051">
                  <c:v>215.0</c:v>
                </c:pt>
                <c:pt idx="2052">
                  <c:v>53.0</c:v>
                </c:pt>
                <c:pt idx="2053">
                  <c:v>51.0</c:v>
                </c:pt>
                <c:pt idx="2054">
                  <c:v>192.0</c:v>
                </c:pt>
                <c:pt idx="2055">
                  <c:v>194.0</c:v>
                </c:pt>
                <c:pt idx="2056">
                  <c:v>170.0</c:v>
                </c:pt>
                <c:pt idx="2057">
                  <c:v>138.0</c:v>
                </c:pt>
                <c:pt idx="2058">
                  <c:v>176.0</c:v>
                </c:pt>
                <c:pt idx="2059">
                  <c:v>51.0</c:v>
                </c:pt>
                <c:pt idx="2060">
                  <c:v>69.0</c:v>
                </c:pt>
                <c:pt idx="2061">
                  <c:v>145.0</c:v>
                </c:pt>
                <c:pt idx="2062">
                  <c:v>247.0</c:v>
                </c:pt>
                <c:pt idx="2063">
                  <c:v>241.0</c:v>
                </c:pt>
                <c:pt idx="2064">
                  <c:v>335.0</c:v>
                </c:pt>
                <c:pt idx="2065">
                  <c:v>268.0</c:v>
                </c:pt>
                <c:pt idx="2066">
                  <c:v>49.0</c:v>
                </c:pt>
                <c:pt idx="2067">
                  <c:v>81.0</c:v>
                </c:pt>
                <c:pt idx="2068">
                  <c:v>204.0</c:v>
                </c:pt>
                <c:pt idx="2069">
                  <c:v>230.0</c:v>
                </c:pt>
                <c:pt idx="2070">
                  <c:v>133.0</c:v>
                </c:pt>
                <c:pt idx="2071">
                  <c:v>185.0</c:v>
                </c:pt>
                <c:pt idx="2072">
                  <c:v>293.0</c:v>
                </c:pt>
                <c:pt idx="2073">
                  <c:v>147.0</c:v>
                </c:pt>
                <c:pt idx="2074">
                  <c:v>165.0</c:v>
                </c:pt>
                <c:pt idx="2075">
                  <c:v>176.0</c:v>
                </c:pt>
                <c:pt idx="2076">
                  <c:v>208.0</c:v>
                </c:pt>
                <c:pt idx="2077">
                  <c:v>316.0</c:v>
                </c:pt>
                <c:pt idx="2078">
                  <c:v>224.0</c:v>
                </c:pt>
                <c:pt idx="2079">
                  <c:v>226.0</c:v>
                </c:pt>
                <c:pt idx="2080">
                  <c:v>78.0</c:v>
                </c:pt>
                <c:pt idx="2081">
                  <c:v>103.0</c:v>
                </c:pt>
                <c:pt idx="2082">
                  <c:v>159.0</c:v>
                </c:pt>
                <c:pt idx="2083">
                  <c:v>226.0</c:v>
                </c:pt>
                <c:pt idx="2084">
                  <c:v>249.0</c:v>
                </c:pt>
                <c:pt idx="2085">
                  <c:v>236.0</c:v>
                </c:pt>
                <c:pt idx="2086">
                  <c:v>411.0</c:v>
                </c:pt>
                <c:pt idx="2087">
                  <c:v>93.0</c:v>
                </c:pt>
                <c:pt idx="2088">
                  <c:v>65.0</c:v>
                </c:pt>
                <c:pt idx="2089">
                  <c:v>134.0</c:v>
                </c:pt>
                <c:pt idx="2090">
                  <c:v>245.0</c:v>
                </c:pt>
                <c:pt idx="2091">
                  <c:v>291.0</c:v>
                </c:pt>
                <c:pt idx="2092">
                  <c:v>233.0</c:v>
                </c:pt>
                <c:pt idx="2093">
                  <c:v>242.0</c:v>
                </c:pt>
                <c:pt idx="2094">
                  <c:v>96.0</c:v>
                </c:pt>
                <c:pt idx="2095">
                  <c:v>59.0</c:v>
                </c:pt>
                <c:pt idx="2096">
                  <c:v>135.0</c:v>
                </c:pt>
                <c:pt idx="2097">
                  <c:v>228.0</c:v>
                </c:pt>
                <c:pt idx="2098">
                  <c:v>183.0</c:v>
                </c:pt>
                <c:pt idx="2099">
                  <c:v>192.0</c:v>
                </c:pt>
                <c:pt idx="2100">
                  <c:v>239.0</c:v>
                </c:pt>
                <c:pt idx="2101">
                  <c:v>73.0</c:v>
                </c:pt>
                <c:pt idx="2102">
                  <c:v>48.0</c:v>
                </c:pt>
                <c:pt idx="2103">
                  <c:v>121.0</c:v>
                </c:pt>
                <c:pt idx="2104">
                  <c:v>196.0</c:v>
                </c:pt>
                <c:pt idx="2105">
                  <c:v>185.0</c:v>
                </c:pt>
                <c:pt idx="2106">
                  <c:v>155.0</c:v>
                </c:pt>
                <c:pt idx="2107">
                  <c:v>242.0</c:v>
                </c:pt>
                <c:pt idx="2108">
                  <c:v>134.0</c:v>
                </c:pt>
                <c:pt idx="2109">
                  <c:v>46.0</c:v>
                </c:pt>
                <c:pt idx="2110">
                  <c:v>263.0</c:v>
                </c:pt>
                <c:pt idx="2111">
                  <c:v>146.0</c:v>
                </c:pt>
                <c:pt idx="2112">
                  <c:v>177.0</c:v>
                </c:pt>
                <c:pt idx="2113">
                  <c:v>174.0</c:v>
                </c:pt>
                <c:pt idx="2114">
                  <c:v>233.0</c:v>
                </c:pt>
                <c:pt idx="2115">
                  <c:v>66.0</c:v>
                </c:pt>
                <c:pt idx="2116">
                  <c:v>30.0</c:v>
                </c:pt>
                <c:pt idx="2117">
                  <c:v>188.0</c:v>
                </c:pt>
                <c:pt idx="2118">
                  <c:v>154.0</c:v>
                </c:pt>
                <c:pt idx="2119">
                  <c:v>169.0</c:v>
                </c:pt>
                <c:pt idx="2120">
                  <c:v>199.0</c:v>
                </c:pt>
                <c:pt idx="2121">
                  <c:v>199.0</c:v>
                </c:pt>
                <c:pt idx="2122">
                  <c:v>176.0</c:v>
                </c:pt>
                <c:pt idx="2123">
                  <c:v>135.0</c:v>
                </c:pt>
                <c:pt idx="2124">
                  <c:v>257.0</c:v>
                </c:pt>
                <c:pt idx="2125">
                  <c:v>206.0</c:v>
                </c:pt>
                <c:pt idx="2126">
                  <c:v>299.0</c:v>
                </c:pt>
                <c:pt idx="2127">
                  <c:v>225.0</c:v>
                </c:pt>
                <c:pt idx="2128">
                  <c:v>280.0</c:v>
                </c:pt>
                <c:pt idx="2129">
                  <c:v>147.0</c:v>
                </c:pt>
                <c:pt idx="2130">
                  <c:v>198.0</c:v>
                </c:pt>
                <c:pt idx="2131">
                  <c:v>237.0</c:v>
                </c:pt>
                <c:pt idx="2132">
                  <c:v>255.0</c:v>
                </c:pt>
                <c:pt idx="2133">
                  <c:v>247.0</c:v>
                </c:pt>
                <c:pt idx="2134">
                  <c:v>257.0</c:v>
                </c:pt>
                <c:pt idx="2135">
                  <c:v>238.0</c:v>
                </c:pt>
                <c:pt idx="2136">
                  <c:v>104.0</c:v>
                </c:pt>
                <c:pt idx="2137">
                  <c:v>87.0</c:v>
                </c:pt>
                <c:pt idx="2138">
                  <c:v>115.0</c:v>
                </c:pt>
                <c:pt idx="2139">
                  <c:v>217.0</c:v>
                </c:pt>
                <c:pt idx="2140">
                  <c:v>143.0</c:v>
                </c:pt>
                <c:pt idx="2141">
                  <c:v>175.0</c:v>
                </c:pt>
                <c:pt idx="2142">
                  <c:v>180.0</c:v>
                </c:pt>
                <c:pt idx="2143">
                  <c:v>72.0</c:v>
                </c:pt>
                <c:pt idx="2144">
                  <c:v>65.0</c:v>
                </c:pt>
                <c:pt idx="2145">
                  <c:v>215.0</c:v>
                </c:pt>
                <c:pt idx="2146">
                  <c:v>154.0</c:v>
                </c:pt>
                <c:pt idx="2147">
                  <c:v>194.0</c:v>
                </c:pt>
                <c:pt idx="2148">
                  <c:v>279.0</c:v>
                </c:pt>
                <c:pt idx="2149">
                  <c:v>292.0</c:v>
                </c:pt>
                <c:pt idx="2150">
                  <c:v>2852.0</c:v>
                </c:pt>
                <c:pt idx="2151">
                  <c:v>52.0</c:v>
                </c:pt>
                <c:pt idx="2152">
                  <c:v>181.0</c:v>
                </c:pt>
                <c:pt idx="2153">
                  <c:v>150.0</c:v>
                </c:pt>
                <c:pt idx="2154">
                  <c:v>195.0</c:v>
                </c:pt>
                <c:pt idx="2155">
                  <c:v>253.0</c:v>
                </c:pt>
                <c:pt idx="2156">
                  <c:v>135.0</c:v>
                </c:pt>
                <c:pt idx="2157">
                  <c:v>77.0</c:v>
                </c:pt>
                <c:pt idx="2158">
                  <c:v>102.0</c:v>
                </c:pt>
                <c:pt idx="2159">
                  <c:v>157.0</c:v>
                </c:pt>
                <c:pt idx="2160">
                  <c:v>198.0</c:v>
                </c:pt>
                <c:pt idx="2161">
                  <c:v>220.0</c:v>
                </c:pt>
                <c:pt idx="2162">
                  <c:v>187.0</c:v>
                </c:pt>
                <c:pt idx="2163">
                  <c:v>111.0</c:v>
                </c:pt>
                <c:pt idx="2164">
                  <c:v>94.0</c:v>
                </c:pt>
                <c:pt idx="2165">
                  <c:v>100.0</c:v>
                </c:pt>
                <c:pt idx="2166">
                  <c:v>118.0</c:v>
                </c:pt>
                <c:pt idx="2167">
                  <c:v>217.0</c:v>
                </c:pt>
                <c:pt idx="2168">
                  <c:v>185.0</c:v>
                </c:pt>
                <c:pt idx="2169">
                  <c:v>190.0</c:v>
                </c:pt>
                <c:pt idx="2170">
                  <c:v>209.0</c:v>
                </c:pt>
                <c:pt idx="2171">
                  <c:v>61.0</c:v>
                </c:pt>
                <c:pt idx="2172">
                  <c:v>55.0</c:v>
                </c:pt>
                <c:pt idx="2173">
                  <c:v>167.0</c:v>
                </c:pt>
                <c:pt idx="2174">
                  <c:v>172.0</c:v>
                </c:pt>
                <c:pt idx="2175">
                  <c:v>642.0</c:v>
                </c:pt>
                <c:pt idx="2176">
                  <c:v>170.0</c:v>
                </c:pt>
                <c:pt idx="2177">
                  <c:v>192.0</c:v>
                </c:pt>
                <c:pt idx="2178">
                  <c:v>88.0</c:v>
                </c:pt>
                <c:pt idx="2179">
                  <c:v>145.0</c:v>
                </c:pt>
                <c:pt idx="2180">
                  <c:v>313.0</c:v>
                </c:pt>
                <c:pt idx="2181">
                  <c:v>219.0</c:v>
                </c:pt>
                <c:pt idx="2182">
                  <c:v>265.0</c:v>
                </c:pt>
                <c:pt idx="2183">
                  <c:v>215.0</c:v>
                </c:pt>
                <c:pt idx="2184">
                  <c:v>272.0</c:v>
                </c:pt>
                <c:pt idx="2185">
                  <c:v>110.0</c:v>
                </c:pt>
                <c:pt idx="2186">
                  <c:v>159.0</c:v>
                </c:pt>
                <c:pt idx="2187">
                  <c:v>308.0</c:v>
                </c:pt>
                <c:pt idx="2188">
                  <c:v>240.0</c:v>
                </c:pt>
                <c:pt idx="2189">
                  <c:v>243.0</c:v>
                </c:pt>
                <c:pt idx="2190">
                  <c:v>220.0</c:v>
                </c:pt>
                <c:pt idx="2191">
                  <c:v>174.0</c:v>
                </c:pt>
                <c:pt idx="2192">
                  <c:v>146.0</c:v>
                </c:pt>
                <c:pt idx="2193">
                  <c:v>108.0</c:v>
                </c:pt>
                <c:pt idx="2194">
                  <c:v>240.0</c:v>
                </c:pt>
                <c:pt idx="2195">
                  <c:v>253.0</c:v>
                </c:pt>
                <c:pt idx="2196">
                  <c:v>240.0</c:v>
                </c:pt>
                <c:pt idx="2197">
                  <c:v>239.0</c:v>
                </c:pt>
                <c:pt idx="2198">
                  <c:v>152.0</c:v>
                </c:pt>
                <c:pt idx="2199">
                  <c:v>67.0</c:v>
                </c:pt>
                <c:pt idx="2200">
                  <c:v>102.0</c:v>
                </c:pt>
                <c:pt idx="2201">
                  <c:v>173.0</c:v>
                </c:pt>
                <c:pt idx="2202">
                  <c:v>213.0</c:v>
                </c:pt>
                <c:pt idx="2203">
                  <c:v>214.0</c:v>
                </c:pt>
                <c:pt idx="2204">
                  <c:v>205.0</c:v>
                </c:pt>
                <c:pt idx="2205">
                  <c:v>151.0</c:v>
                </c:pt>
                <c:pt idx="2206">
                  <c:v>76.0</c:v>
                </c:pt>
                <c:pt idx="2207">
                  <c:v>92.0</c:v>
                </c:pt>
                <c:pt idx="2208">
                  <c:v>138.0</c:v>
                </c:pt>
                <c:pt idx="2209">
                  <c:v>235.0</c:v>
                </c:pt>
                <c:pt idx="2210">
                  <c:v>192.0</c:v>
                </c:pt>
                <c:pt idx="2211">
                  <c:v>159.0</c:v>
                </c:pt>
                <c:pt idx="2212">
                  <c:v>173.0</c:v>
                </c:pt>
                <c:pt idx="2213">
                  <c:v>81.0</c:v>
                </c:pt>
                <c:pt idx="2214">
                  <c:v>104.0</c:v>
                </c:pt>
                <c:pt idx="2215">
                  <c:v>182.0</c:v>
                </c:pt>
                <c:pt idx="2216">
                  <c:v>187.0</c:v>
                </c:pt>
                <c:pt idx="2217">
                  <c:v>211.0</c:v>
                </c:pt>
                <c:pt idx="2218">
                  <c:v>251.0</c:v>
                </c:pt>
                <c:pt idx="2219">
                  <c:v>154.0</c:v>
                </c:pt>
                <c:pt idx="2220">
                  <c:v>71.0</c:v>
                </c:pt>
                <c:pt idx="2221">
                  <c:v>67.0</c:v>
                </c:pt>
                <c:pt idx="2222">
                  <c:v>216.0</c:v>
                </c:pt>
                <c:pt idx="2223">
                  <c:v>205.0</c:v>
                </c:pt>
                <c:pt idx="2224">
                  <c:v>220.0</c:v>
                </c:pt>
                <c:pt idx="2225">
                  <c:v>166.0</c:v>
                </c:pt>
                <c:pt idx="2226">
                  <c:v>163.0</c:v>
                </c:pt>
                <c:pt idx="2227">
                  <c:v>53.0</c:v>
                </c:pt>
                <c:pt idx="2228">
                  <c:v>89.0</c:v>
                </c:pt>
                <c:pt idx="2229">
                  <c:v>207.0</c:v>
                </c:pt>
                <c:pt idx="2230">
                  <c:v>253.0</c:v>
                </c:pt>
                <c:pt idx="2231">
                  <c:v>222.0</c:v>
                </c:pt>
                <c:pt idx="2232">
                  <c:v>199.0</c:v>
                </c:pt>
                <c:pt idx="2233">
                  <c:v>162.0</c:v>
                </c:pt>
                <c:pt idx="2234">
                  <c:v>47.0</c:v>
                </c:pt>
                <c:pt idx="2235">
                  <c:v>86.0</c:v>
                </c:pt>
                <c:pt idx="2236">
                  <c:v>185.0</c:v>
                </c:pt>
                <c:pt idx="2237">
                  <c:v>259.0</c:v>
                </c:pt>
                <c:pt idx="2238">
                  <c:v>181.0</c:v>
                </c:pt>
                <c:pt idx="2239">
                  <c:v>250.0</c:v>
                </c:pt>
                <c:pt idx="2240">
                  <c:v>235.0</c:v>
                </c:pt>
                <c:pt idx="2241">
                  <c:v>108.0</c:v>
                </c:pt>
                <c:pt idx="2242">
                  <c:v>76.0</c:v>
                </c:pt>
                <c:pt idx="2243">
                  <c:v>203.0</c:v>
                </c:pt>
                <c:pt idx="2244">
                  <c:v>244.0</c:v>
                </c:pt>
                <c:pt idx="2245">
                  <c:v>166.0</c:v>
                </c:pt>
                <c:pt idx="2246">
                  <c:v>222.0</c:v>
                </c:pt>
                <c:pt idx="2247">
                  <c:v>189.0</c:v>
                </c:pt>
                <c:pt idx="2248">
                  <c:v>68.0</c:v>
                </c:pt>
                <c:pt idx="2249">
                  <c:v>92.0</c:v>
                </c:pt>
                <c:pt idx="2250">
                  <c:v>190.0</c:v>
                </c:pt>
                <c:pt idx="2251">
                  <c:v>170.0</c:v>
                </c:pt>
                <c:pt idx="2252">
                  <c:v>151.0</c:v>
                </c:pt>
                <c:pt idx="2253">
                  <c:v>140.0</c:v>
                </c:pt>
                <c:pt idx="2254">
                  <c:v>168.0</c:v>
                </c:pt>
                <c:pt idx="2255">
                  <c:v>108.0</c:v>
                </c:pt>
                <c:pt idx="2256">
                  <c:v>72.0</c:v>
                </c:pt>
                <c:pt idx="2257">
                  <c:v>171.0</c:v>
                </c:pt>
                <c:pt idx="2258">
                  <c:v>162.0</c:v>
                </c:pt>
                <c:pt idx="2259">
                  <c:v>174.0</c:v>
                </c:pt>
                <c:pt idx="2260">
                  <c:v>160.0</c:v>
                </c:pt>
                <c:pt idx="2261">
                  <c:v>167.0</c:v>
                </c:pt>
                <c:pt idx="2262">
                  <c:v>66.0</c:v>
                </c:pt>
                <c:pt idx="2263">
                  <c:v>88.0</c:v>
                </c:pt>
                <c:pt idx="2264">
                  <c:v>221.0</c:v>
                </c:pt>
                <c:pt idx="2265">
                  <c:v>163.0</c:v>
                </c:pt>
                <c:pt idx="2266">
                  <c:v>161.0</c:v>
                </c:pt>
                <c:pt idx="2267">
                  <c:v>214.0</c:v>
                </c:pt>
                <c:pt idx="2268">
                  <c:v>223.0</c:v>
                </c:pt>
                <c:pt idx="2269">
                  <c:v>81.0</c:v>
                </c:pt>
                <c:pt idx="2270">
                  <c:v>94.0</c:v>
                </c:pt>
                <c:pt idx="2271">
                  <c:v>200.0</c:v>
                </c:pt>
                <c:pt idx="2272">
                  <c:v>233.0</c:v>
                </c:pt>
                <c:pt idx="2273">
                  <c:v>160.0</c:v>
                </c:pt>
                <c:pt idx="2274">
                  <c:v>239.0</c:v>
                </c:pt>
                <c:pt idx="2275">
                  <c:v>170.0</c:v>
                </c:pt>
                <c:pt idx="2276">
                  <c:v>55.0</c:v>
                </c:pt>
                <c:pt idx="2277">
                  <c:v>79.0</c:v>
                </c:pt>
                <c:pt idx="2278">
                  <c:v>158.0</c:v>
                </c:pt>
                <c:pt idx="2279">
                  <c:v>125.0</c:v>
                </c:pt>
                <c:pt idx="2280">
                  <c:v>158.0</c:v>
                </c:pt>
                <c:pt idx="2281">
                  <c:v>138.0</c:v>
                </c:pt>
                <c:pt idx="2282">
                  <c:v>87.0</c:v>
                </c:pt>
                <c:pt idx="2283">
                  <c:v>52.0</c:v>
                </c:pt>
                <c:pt idx="2284">
                  <c:v>114.0</c:v>
                </c:pt>
                <c:pt idx="2285">
                  <c:v>277.0</c:v>
                </c:pt>
                <c:pt idx="2286">
                  <c:v>200.0</c:v>
                </c:pt>
                <c:pt idx="2287">
                  <c:v>170.0</c:v>
                </c:pt>
                <c:pt idx="2288">
                  <c:v>186.0</c:v>
                </c:pt>
                <c:pt idx="2289">
                  <c:v>132.0</c:v>
                </c:pt>
                <c:pt idx="2290">
                  <c:v>99.0</c:v>
                </c:pt>
                <c:pt idx="2291">
                  <c:v>71.0</c:v>
                </c:pt>
                <c:pt idx="2292">
                  <c:v>140.0</c:v>
                </c:pt>
                <c:pt idx="2293">
                  <c:v>139.0</c:v>
                </c:pt>
                <c:pt idx="2294">
                  <c:v>137.0</c:v>
                </c:pt>
                <c:pt idx="2295">
                  <c:v>152.0</c:v>
                </c:pt>
                <c:pt idx="2296">
                  <c:v>153.0</c:v>
                </c:pt>
                <c:pt idx="2297">
                  <c:v>83.0</c:v>
                </c:pt>
                <c:pt idx="2298">
                  <c:v>92.0</c:v>
                </c:pt>
                <c:pt idx="2299">
                  <c:v>191.0</c:v>
                </c:pt>
                <c:pt idx="2300">
                  <c:v>133.0</c:v>
                </c:pt>
                <c:pt idx="2301">
                  <c:v>169.0</c:v>
                </c:pt>
                <c:pt idx="2302">
                  <c:v>417.0</c:v>
                </c:pt>
                <c:pt idx="2303">
                  <c:v>341.0</c:v>
                </c:pt>
                <c:pt idx="2304">
                  <c:v>156.0</c:v>
                </c:pt>
                <c:pt idx="2305">
                  <c:v>83.0</c:v>
                </c:pt>
                <c:pt idx="2306">
                  <c:v>140.0</c:v>
                </c:pt>
                <c:pt idx="2307">
                  <c:v>173.0</c:v>
                </c:pt>
                <c:pt idx="2308">
                  <c:v>125.0</c:v>
                </c:pt>
                <c:pt idx="2309">
                  <c:v>143.0</c:v>
                </c:pt>
                <c:pt idx="2310">
                  <c:v>57.0</c:v>
                </c:pt>
                <c:pt idx="2311">
                  <c:v>20.0</c:v>
                </c:pt>
                <c:pt idx="2312">
                  <c:v>53.0</c:v>
                </c:pt>
                <c:pt idx="2313">
                  <c:v>77.0</c:v>
                </c:pt>
                <c:pt idx="2314">
                  <c:v>65.0</c:v>
                </c:pt>
                <c:pt idx="2315">
                  <c:v>78.0</c:v>
                </c:pt>
                <c:pt idx="2316">
                  <c:v>202.0</c:v>
                </c:pt>
                <c:pt idx="2317">
                  <c:v>160.0</c:v>
                </c:pt>
                <c:pt idx="2318">
                  <c:v>117.0</c:v>
                </c:pt>
                <c:pt idx="2319">
                  <c:v>173.0</c:v>
                </c:pt>
                <c:pt idx="2320">
                  <c:v>126.0</c:v>
                </c:pt>
                <c:pt idx="2321">
                  <c:v>195.0</c:v>
                </c:pt>
                <c:pt idx="2322">
                  <c:v>277.0</c:v>
                </c:pt>
                <c:pt idx="2323">
                  <c:v>212.0</c:v>
                </c:pt>
                <c:pt idx="2324">
                  <c:v>151.0</c:v>
                </c:pt>
                <c:pt idx="2325">
                  <c:v>78.0</c:v>
                </c:pt>
                <c:pt idx="2326">
                  <c:v>97.0</c:v>
                </c:pt>
                <c:pt idx="2327">
                  <c:v>181.0</c:v>
                </c:pt>
                <c:pt idx="2328">
                  <c:v>225.0</c:v>
                </c:pt>
                <c:pt idx="2329">
                  <c:v>156.0</c:v>
                </c:pt>
                <c:pt idx="2330">
                  <c:v>240.0</c:v>
                </c:pt>
                <c:pt idx="2331">
                  <c:v>207.0</c:v>
                </c:pt>
                <c:pt idx="2332">
                  <c:v>86.0</c:v>
                </c:pt>
                <c:pt idx="2333">
                  <c:v>114.0</c:v>
                </c:pt>
                <c:pt idx="2334">
                  <c:v>125.0</c:v>
                </c:pt>
                <c:pt idx="2335">
                  <c:v>196.0</c:v>
                </c:pt>
                <c:pt idx="2336">
                  <c:v>201.0</c:v>
                </c:pt>
                <c:pt idx="2337">
                  <c:v>201.0</c:v>
                </c:pt>
                <c:pt idx="2338">
                  <c:v>164.0</c:v>
                </c:pt>
                <c:pt idx="2339">
                  <c:v>66.0</c:v>
                </c:pt>
                <c:pt idx="2340">
                  <c:v>182.0</c:v>
                </c:pt>
                <c:pt idx="2341">
                  <c:v>264.0</c:v>
                </c:pt>
                <c:pt idx="2342">
                  <c:v>234.0</c:v>
                </c:pt>
                <c:pt idx="2343">
                  <c:v>262.0</c:v>
                </c:pt>
                <c:pt idx="2344">
                  <c:v>251.0</c:v>
                </c:pt>
                <c:pt idx="2345">
                  <c:v>349.0</c:v>
                </c:pt>
                <c:pt idx="2346">
                  <c:v>249.0</c:v>
                </c:pt>
                <c:pt idx="2347">
                  <c:v>288.0</c:v>
                </c:pt>
                <c:pt idx="2348">
                  <c:v>305.0</c:v>
                </c:pt>
                <c:pt idx="2349">
                  <c:v>261.0</c:v>
                </c:pt>
                <c:pt idx="2350">
                  <c:v>276.0</c:v>
                </c:pt>
                <c:pt idx="2351">
                  <c:v>282.0</c:v>
                </c:pt>
                <c:pt idx="2352">
                  <c:v>259.0</c:v>
                </c:pt>
                <c:pt idx="2353">
                  <c:v>191.0</c:v>
                </c:pt>
                <c:pt idx="2354">
                  <c:v>162.0</c:v>
                </c:pt>
                <c:pt idx="2355">
                  <c:v>277.0</c:v>
                </c:pt>
                <c:pt idx="2356">
                  <c:v>249.0</c:v>
                </c:pt>
                <c:pt idx="2357">
                  <c:v>278.0</c:v>
                </c:pt>
                <c:pt idx="2358">
                  <c:v>245.0</c:v>
                </c:pt>
                <c:pt idx="2359">
                  <c:v>259.0</c:v>
                </c:pt>
                <c:pt idx="2360">
                  <c:v>149.0</c:v>
                </c:pt>
                <c:pt idx="2361">
                  <c:v>138.0</c:v>
                </c:pt>
                <c:pt idx="2362">
                  <c:v>288.0</c:v>
                </c:pt>
                <c:pt idx="2363">
                  <c:v>275.0</c:v>
                </c:pt>
                <c:pt idx="2364">
                  <c:v>270.0</c:v>
                </c:pt>
                <c:pt idx="2365">
                  <c:v>281.0</c:v>
                </c:pt>
                <c:pt idx="2366">
                  <c:v>231.0</c:v>
                </c:pt>
                <c:pt idx="2367">
                  <c:v>70.0</c:v>
                </c:pt>
                <c:pt idx="2368">
                  <c:v>56.0</c:v>
                </c:pt>
                <c:pt idx="2369">
                  <c:v>275.0</c:v>
                </c:pt>
                <c:pt idx="2370">
                  <c:v>891.0</c:v>
                </c:pt>
                <c:pt idx="2371">
                  <c:v>255.0</c:v>
                </c:pt>
                <c:pt idx="2372">
                  <c:v>260.0</c:v>
                </c:pt>
                <c:pt idx="2373">
                  <c:v>285.0</c:v>
                </c:pt>
                <c:pt idx="2374">
                  <c:v>162.0</c:v>
                </c:pt>
                <c:pt idx="2375">
                  <c:v>108.0</c:v>
                </c:pt>
                <c:pt idx="2376">
                  <c:v>238.0</c:v>
                </c:pt>
                <c:pt idx="2377">
                  <c:v>265.0</c:v>
                </c:pt>
                <c:pt idx="2378">
                  <c:v>289.0</c:v>
                </c:pt>
                <c:pt idx="2379">
                  <c:v>285.0</c:v>
                </c:pt>
                <c:pt idx="2380">
                  <c:v>294.0</c:v>
                </c:pt>
                <c:pt idx="2381">
                  <c:v>150.0</c:v>
                </c:pt>
                <c:pt idx="2382">
                  <c:v>172.0</c:v>
                </c:pt>
                <c:pt idx="2383">
                  <c:v>280.0</c:v>
                </c:pt>
                <c:pt idx="2384">
                  <c:v>331.0</c:v>
                </c:pt>
                <c:pt idx="2385">
                  <c:v>302.0</c:v>
                </c:pt>
                <c:pt idx="2386">
                  <c:v>335.0</c:v>
                </c:pt>
                <c:pt idx="2387">
                  <c:v>328.0</c:v>
                </c:pt>
                <c:pt idx="2388">
                  <c:v>205.0</c:v>
                </c:pt>
                <c:pt idx="2389">
                  <c:v>114.0</c:v>
                </c:pt>
                <c:pt idx="2390">
                  <c:v>326.0</c:v>
                </c:pt>
                <c:pt idx="2391">
                  <c:v>784.0</c:v>
                </c:pt>
                <c:pt idx="2392">
                  <c:v>230.0</c:v>
                </c:pt>
                <c:pt idx="2393">
                  <c:v>223.0</c:v>
                </c:pt>
                <c:pt idx="2394">
                  <c:v>186.0</c:v>
                </c:pt>
                <c:pt idx="2395">
                  <c:v>126.0</c:v>
                </c:pt>
                <c:pt idx="2396">
                  <c:v>111.0</c:v>
                </c:pt>
                <c:pt idx="2397">
                  <c:v>201.0</c:v>
                </c:pt>
                <c:pt idx="2398">
                  <c:v>225.0</c:v>
                </c:pt>
                <c:pt idx="2399">
                  <c:v>159.0</c:v>
                </c:pt>
                <c:pt idx="2400">
                  <c:v>175.0</c:v>
                </c:pt>
                <c:pt idx="2401">
                  <c:v>193.0</c:v>
                </c:pt>
                <c:pt idx="2402">
                  <c:v>136.0</c:v>
                </c:pt>
                <c:pt idx="2403">
                  <c:v>118.0</c:v>
                </c:pt>
                <c:pt idx="2404">
                  <c:v>158.0</c:v>
                </c:pt>
                <c:pt idx="2405">
                  <c:v>155.0</c:v>
                </c:pt>
                <c:pt idx="2406">
                  <c:v>234.0</c:v>
                </c:pt>
                <c:pt idx="2407">
                  <c:v>193.0</c:v>
                </c:pt>
                <c:pt idx="2408">
                  <c:v>122.0</c:v>
                </c:pt>
                <c:pt idx="2409">
                  <c:v>163.0</c:v>
                </c:pt>
                <c:pt idx="2410">
                  <c:v>129.0</c:v>
                </c:pt>
                <c:pt idx="2411">
                  <c:v>249.0</c:v>
                </c:pt>
                <c:pt idx="2412">
                  <c:v>379.0</c:v>
                </c:pt>
                <c:pt idx="2413">
                  <c:v>282.0</c:v>
                </c:pt>
                <c:pt idx="2414">
                  <c:v>262.0</c:v>
                </c:pt>
                <c:pt idx="2415">
                  <c:v>266.0</c:v>
                </c:pt>
                <c:pt idx="2416">
                  <c:v>104.0</c:v>
                </c:pt>
                <c:pt idx="2417">
                  <c:v>119.0</c:v>
                </c:pt>
                <c:pt idx="2418">
                  <c:v>248.0</c:v>
                </c:pt>
                <c:pt idx="2419">
                  <c:v>359.0</c:v>
                </c:pt>
                <c:pt idx="2420">
                  <c:v>364.0</c:v>
                </c:pt>
                <c:pt idx="2421">
                  <c:v>507.0</c:v>
                </c:pt>
                <c:pt idx="2422">
                  <c:v>441.0</c:v>
                </c:pt>
                <c:pt idx="2423">
                  <c:v>213.0</c:v>
                </c:pt>
                <c:pt idx="2424">
                  <c:v>224.0</c:v>
                </c:pt>
                <c:pt idx="2425">
                  <c:v>320.0</c:v>
                </c:pt>
                <c:pt idx="2426">
                  <c:v>488.0</c:v>
                </c:pt>
                <c:pt idx="2427">
                  <c:v>529.0</c:v>
                </c:pt>
                <c:pt idx="2428">
                  <c:v>464.0</c:v>
                </c:pt>
                <c:pt idx="2429">
                  <c:v>265.0</c:v>
                </c:pt>
                <c:pt idx="2430">
                  <c:v>135.0</c:v>
                </c:pt>
                <c:pt idx="2431">
                  <c:v>129.0</c:v>
                </c:pt>
                <c:pt idx="2432">
                  <c:v>167.0</c:v>
                </c:pt>
                <c:pt idx="2433">
                  <c:v>179.0</c:v>
                </c:pt>
                <c:pt idx="2434">
                  <c:v>205.0</c:v>
                </c:pt>
                <c:pt idx="2435">
                  <c:v>174.0</c:v>
                </c:pt>
                <c:pt idx="2436">
                  <c:v>166.0</c:v>
                </c:pt>
                <c:pt idx="2437">
                  <c:v>78.0</c:v>
                </c:pt>
                <c:pt idx="2438">
                  <c:v>82.0</c:v>
                </c:pt>
                <c:pt idx="2439">
                  <c:v>215.0</c:v>
                </c:pt>
                <c:pt idx="2440">
                  <c:v>227.0</c:v>
                </c:pt>
                <c:pt idx="2441">
                  <c:v>347.0</c:v>
                </c:pt>
                <c:pt idx="2442">
                  <c:v>194.0</c:v>
                </c:pt>
                <c:pt idx="2443">
                  <c:v>218.0</c:v>
                </c:pt>
                <c:pt idx="2444">
                  <c:v>105.0</c:v>
                </c:pt>
                <c:pt idx="2445">
                  <c:v>94.0</c:v>
                </c:pt>
                <c:pt idx="2446">
                  <c:v>208.0</c:v>
                </c:pt>
                <c:pt idx="2447">
                  <c:v>260.0</c:v>
                </c:pt>
                <c:pt idx="2448">
                  <c:v>189.0</c:v>
                </c:pt>
                <c:pt idx="2449">
                  <c:v>226.0</c:v>
                </c:pt>
                <c:pt idx="2450">
                  <c:v>169.0</c:v>
                </c:pt>
                <c:pt idx="2451">
                  <c:v>121.0</c:v>
                </c:pt>
                <c:pt idx="2452">
                  <c:v>65.0</c:v>
                </c:pt>
                <c:pt idx="2453">
                  <c:v>167.0</c:v>
                </c:pt>
                <c:pt idx="2454">
                  <c:v>233.0</c:v>
                </c:pt>
                <c:pt idx="2455">
                  <c:v>159.0</c:v>
                </c:pt>
                <c:pt idx="2456">
                  <c:v>268.0</c:v>
                </c:pt>
                <c:pt idx="2457">
                  <c:v>227.0</c:v>
                </c:pt>
                <c:pt idx="2458">
                  <c:v>105.0</c:v>
                </c:pt>
                <c:pt idx="2459">
                  <c:v>104.0</c:v>
                </c:pt>
                <c:pt idx="2460">
                  <c:v>257.0</c:v>
                </c:pt>
                <c:pt idx="2461">
                  <c:v>219.0</c:v>
                </c:pt>
                <c:pt idx="2462">
                  <c:v>192.0</c:v>
                </c:pt>
                <c:pt idx="2463">
                  <c:v>207.0</c:v>
                </c:pt>
                <c:pt idx="2464">
                  <c:v>174.0</c:v>
                </c:pt>
                <c:pt idx="2465">
                  <c:v>67.0</c:v>
                </c:pt>
                <c:pt idx="2466">
                  <c:v>82.0</c:v>
                </c:pt>
                <c:pt idx="2467">
                  <c:v>132.0</c:v>
                </c:pt>
                <c:pt idx="2468">
                  <c:v>166.0</c:v>
                </c:pt>
                <c:pt idx="2469">
                  <c:v>182.0</c:v>
                </c:pt>
                <c:pt idx="2470">
                  <c:v>180.0</c:v>
                </c:pt>
                <c:pt idx="2471">
                  <c:v>222.0</c:v>
                </c:pt>
                <c:pt idx="2472">
                  <c:v>49.0</c:v>
                </c:pt>
                <c:pt idx="2473">
                  <c:v>71.0</c:v>
                </c:pt>
                <c:pt idx="2474">
                  <c:v>133.0</c:v>
                </c:pt>
                <c:pt idx="2475">
                  <c:v>195.0</c:v>
                </c:pt>
                <c:pt idx="2476">
                  <c:v>270.0</c:v>
                </c:pt>
                <c:pt idx="2477">
                  <c:v>262.0</c:v>
                </c:pt>
                <c:pt idx="2478">
                  <c:v>235.0</c:v>
                </c:pt>
                <c:pt idx="2479">
                  <c:v>137.0</c:v>
                </c:pt>
                <c:pt idx="2480">
                  <c:v>71.0</c:v>
                </c:pt>
                <c:pt idx="2481">
                  <c:v>158.0</c:v>
                </c:pt>
                <c:pt idx="2482">
                  <c:v>172.0</c:v>
                </c:pt>
                <c:pt idx="2483">
                  <c:v>247.0</c:v>
                </c:pt>
                <c:pt idx="2484">
                  <c:v>208.0</c:v>
                </c:pt>
                <c:pt idx="2485">
                  <c:v>214.0</c:v>
                </c:pt>
                <c:pt idx="2486">
                  <c:v>100.0</c:v>
                </c:pt>
                <c:pt idx="2487">
                  <c:v>151.0</c:v>
                </c:pt>
                <c:pt idx="2488">
                  <c:v>223.0</c:v>
                </c:pt>
                <c:pt idx="2489">
                  <c:v>247.0</c:v>
                </c:pt>
                <c:pt idx="2490">
                  <c:v>292.0</c:v>
                </c:pt>
                <c:pt idx="2491">
                  <c:v>160.0</c:v>
                </c:pt>
                <c:pt idx="2492">
                  <c:v>223.0</c:v>
                </c:pt>
                <c:pt idx="2493">
                  <c:v>134.0</c:v>
                </c:pt>
                <c:pt idx="2494">
                  <c:v>117.0</c:v>
                </c:pt>
                <c:pt idx="2495">
                  <c:v>162.0</c:v>
                </c:pt>
                <c:pt idx="2496">
                  <c:v>170.0</c:v>
                </c:pt>
                <c:pt idx="2497">
                  <c:v>268.0</c:v>
                </c:pt>
                <c:pt idx="2498">
                  <c:v>311.0</c:v>
                </c:pt>
                <c:pt idx="2499">
                  <c:v>194.0</c:v>
                </c:pt>
                <c:pt idx="2500">
                  <c:v>137.0</c:v>
                </c:pt>
                <c:pt idx="2501">
                  <c:v>172.0</c:v>
                </c:pt>
                <c:pt idx="2502">
                  <c:v>213.0</c:v>
                </c:pt>
                <c:pt idx="2503">
                  <c:v>307.0</c:v>
                </c:pt>
                <c:pt idx="2504">
                  <c:v>768.0</c:v>
                </c:pt>
                <c:pt idx="2505">
                  <c:v>211.0</c:v>
                </c:pt>
                <c:pt idx="2506">
                  <c:v>229.0</c:v>
                </c:pt>
                <c:pt idx="2507">
                  <c:v>114.0</c:v>
                </c:pt>
                <c:pt idx="2508">
                  <c:v>55.0</c:v>
                </c:pt>
                <c:pt idx="2509">
                  <c:v>217.0</c:v>
                </c:pt>
                <c:pt idx="2510">
                  <c:v>278.0</c:v>
                </c:pt>
                <c:pt idx="2511">
                  <c:v>198.0</c:v>
                </c:pt>
                <c:pt idx="2512">
                  <c:v>178.0</c:v>
                </c:pt>
                <c:pt idx="2513">
                  <c:v>160.0</c:v>
                </c:pt>
                <c:pt idx="2514">
                  <c:v>120.0</c:v>
                </c:pt>
                <c:pt idx="2515">
                  <c:v>62.0</c:v>
                </c:pt>
                <c:pt idx="2516">
                  <c:v>186.0</c:v>
                </c:pt>
                <c:pt idx="2517">
                  <c:v>281.0</c:v>
                </c:pt>
                <c:pt idx="2518">
                  <c:v>193.0</c:v>
                </c:pt>
                <c:pt idx="2519">
                  <c:v>235.0</c:v>
                </c:pt>
                <c:pt idx="2520">
                  <c:v>170.0</c:v>
                </c:pt>
                <c:pt idx="2521">
                  <c:v>95.0</c:v>
                </c:pt>
                <c:pt idx="2522">
                  <c:v>61.0</c:v>
                </c:pt>
                <c:pt idx="2523">
                  <c:v>102.0</c:v>
                </c:pt>
                <c:pt idx="2524">
                  <c:v>202.0</c:v>
                </c:pt>
                <c:pt idx="2525">
                  <c:v>229.0</c:v>
                </c:pt>
                <c:pt idx="2526">
                  <c:v>217.0</c:v>
                </c:pt>
                <c:pt idx="2527">
                  <c:v>213.0</c:v>
                </c:pt>
                <c:pt idx="2528">
                  <c:v>71.0</c:v>
                </c:pt>
                <c:pt idx="2529">
                  <c:v>64.0</c:v>
                </c:pt>
                <c:pt idx="2530">
                  <c:v>3876.0</c:v>
                </c:pt>
                <c:pt idx="2531">
                  <c:v>194.0</c:v>
                </c:pt>
                <c:pt idx="2532">
                  <c:v>291.0</c:v>
                </c:pt>
                <c:pt idx="2533">
                  <c:v>236.0</c:v>
                </c:pt>
                <c:pt idx="2534">
                  <c:v>252.0</c:v>
                </c:pt>
                <c:pt idx="2535">
                  <c:v>51.0</c:v>
                </c:pt>
                <c:pt idx="2536">
                  <c:v>127.0</c:v>
                </c:pt>
                <c:pt idx="2537">
                  <c:v>149.0</c:v>
                </c:pt>
                <c:pt idx="2538">
                  <c:v>227.0</c:v>
                </c:pt>
                <c:pt idx="2539">
                  <c:v>146.0</c:v>
                </c:pt>
                <c:pt idx="2540">
                  <c:v>172.0</c:v>
                </c:pt>
                <c:pt idx="2541">
                  <c:v>231.0</c:v>
                </c:pt>
                <c:pt idx="2542">
                  <c:v>83.0</c:v>
                </c:pt>
                <c:pt idx="2543">
                  <c:v>94.0</c:v>
                </c:pt>
                <c:pt idx="2544">
                  <c:v>313.0</c:v>
                </c:pt>
                <c:pt idx="2545">
                  <c:v>249.0</c:v>
                </c:pt>
                <c:pt idx="2546">
                  <c:v>211.0</c:v>
                </c:pt>
                <c:pt idx="2547">
                  <c:v>226.0</c:v>
                </c:pt>
                <c:pt idx="2548">
                  <c:v>231.0</c:v>
                </c:pt>
                <c:pt idx="2549">
                  <c:v>146.0</c:v>
                </c:pt>
                <c:pt idx="2550">
                  <c:v>172.0</c:v>
                </c:pt>
                <c:pt idx="2551">
                  <c:v>294.0</c:v>
                </c:pt>
                <c:pt idx="2552">
                  <c:v>228.0</c:v>
                </c:pt>
                <c:pt idx="2553">
                  <c:v>219.0</c:v>
                </c:pt>
                <c:pt idx="2554">
                  <c:v>259.0</c:v>
                </c:pt>
                <c:pt idx="2555">
                  <c:v>239.0</c:v>
                </c:pt>
                <c:pt idx="2556">
                  <c:v>105.0</c:v>
                </c:pt>
                <c:pt idx="2557">
                  <c:v>92.0</c:v>
                </c:pt>
                <c:pt idx="2558">
                  <c:v>351.0</c:v>
                </c:pt>
                <c:pt idx="2559">
                  <c:v>274.0</c:v>
                </c:pt>
                <c:pt idx="2560">
                  <c:v>247.0</c:v>
                </c:pt>
                <c:pt idx="2561">
                  <c:v>181.0</c:v>
                </c:pt>
                <c:pt idx="2562">
                  <c:v>167.0</c:v>
                </c:pt>
                <c:pt idx="2563">
                  <c:v>120.0</c:v>
                </c:pt>
                <c:pt idx="2564">
                  <c:v>119.0</c:v>
                </c:pt>
                <c:pt idx="2565">
                  <c:v>115.0</c:v>
                </c:pt>
                <c:pt idx="2566">
                  <c:v>191.0</c:v>
                </c:pt>
                <c:pt idx="2567">
                  <c:v>240.0</c:v>
                </c:pt>
                <c:pt idx="2568">
                  <c:v>219.0</c:v>
                </c:pt>
                <c:pt idx="2569">
                  <c:v>274.0</c:v>
                </c:pt>
                <c:pt idx="2570">
                  <c:v>161.0</c:v>
                </c:pt>
                <c:pt idx="2571">
                  <c:v>146.0</c:v>
                </c:pt>
                <c:pt idx="2572">
                  <c:v>299.0</c:v>
                </c:pt>
                <c:pt idx="2573">
                  <c:v>240.0</c:v>
                </c:pt>
                <c:pt idx="2574">
                  <c:v>246.0</c:v>
                </c:pt>
                <c:pt idx="2575">
                  <c:v>199.0</c:v>
                </c:pt>
                <c:pt idx="2576">
                  <c:v>433.0</c:v>
                </c:pt>
                <c:pt idx="2577">
                  <c:v>175.0</c:v>
                </c:pt>
                <c:pt idx="2578">
                  <c:v>109.0</c:v>
                </c:pt>
                <c:pt idx="2579">
                  <c:v>168.0</c:v>
                </c:pt>
                <c:pt idx="2580">
                  <c:v>336.0</c:v>
                </c:pt>
                <c:pt idx="2581">
                  <c:v>193.0</c:v>
                </c:pt>
                <c:pt idx="2582">
                  <c:v>206.0</c:v>
                </c:pt>
                <c:pt idx="2583">
                  <c:v>189.0</c:v>
                </c:pt>
                <c:pt idx="2584">
                  <c:v>79.0</c:v>
                </c:pt>
                <c:pt idx="2585">
                  <c:v>107.0</c:v>
                </c:pt>
                <c:pt idx="2586">
                  <c:v>135.0</c:v>
                </c:pt>
                <c:pt idx="2587">
                  <c:v>189.0</c:v>
                </c:pt>
                <c:pt idx="2588">
                  <c:v>248.0</c:v>
                </c:pt>
                <c:pt idx="2589">
                  <c:v>218.0</c:v>
                </c:pt>
                <c:pt idx="2590">
                  <c:v>219.0</c:v>
                </c:pt>
                <c:pt idx="2591">
                  <c:v>86.0</c:v>
                </c:pt>
                <c:pt idx="2592">
                  <c:v>72.0</c:v>
                </c:pt>
                <c:pt idx="2593">
                  <c:v>187.0</c:v>
                </c:pt>
                <c:pt idx="2594">
                  <c:v>236.0</c:v>
                </c:pt>
                <c:pt idx="2595">
                  <c:v>198.0</c:v>
                </c:pt>
                <c:pt idx="2596">
                  <c:v>267.0</c:v>
                </c:pt>
                <c:pt idx="2597">
                  <c:v>267.0</c:v>
                </c:pt>
                <c:pt idx="2598">
                  <c:v>149.0</c:v>
                </c:pt>
                <c:pt idx="2599">
                  <c:v>122.0</c:v>
                </c:pt>
                <c:pt idx="2600">
                  <c:v>156.0</c:v>
                </c:pt>
                <c:pt idx="2601">
                  <c:v>136.0</c:v>
                </c:pt>
                <c:pt idx="2602">
                  <c:v>203.0</c:v>
                </c:pt>
                <c:pt idx="2603">
                  <c:v>239.0</c:v>
                </c:pt>
                <c:pt idx="2604">
                  <c:v>219.0</c:v>
                </c:pt>
                <c:pt idx="2605">
                  <c:v>89.0</c:v>
                </c:pt>
                <c:pt idx="2606">
                  <c:v>82.0</c:v>
                </c:pt>
                <c:pt idx="2607">
                  <c:v>164.0</c:v>
                </c:pt>
                <c:pt idx="2608">
                  <c:v>219.0</c:v>
                </c:pt>
                <c:pt idx="2609">
                  <c:v>212.0</c:v>
                </c:pt>
                <c:pt idx="2610">
                  <c:v>199.0</c:v>
                </c:pt>
                <c:pt idx="2611">
                  <c:v>155.0</c:v>
                </c:pt>
                <c:pt idx="2612">
                  <c:v>80.0</c:v>
                </c:pt>
                <c:pt idx="2613">
                  <c:v>95.0</c:v>
                </c:pt>
                <c:pt idx="2614">
                  <c:v>158.0</c:v>
                </c:pt>
                <c:pt idx="2615">
                  <c:v>286.0</c:v>
                </c:pt>
                <c:pt idx="2616">
                  <c:v>177.0</c:v>
                </c:pt>
                <c:pt idx="2617">
                  <c:v>133.0</c:v>
                </c:pt>
                <c:pt idx="2618">
                  <c:v>144.0</c:v>
                </c:pt>
                <c:pt idx="2619">
                  <c:v>203.0</c:v>
                </c:pt>
                <c:pt idx="2620">
                  <c:v>203.0</c:v>
                </c:pt>
                <c:pt idx="2621">
                  <c:v>338.0</c:v>
                </c:pt>
                <c:pt idx="2622">
                  <c:v>280.0</c:v>
                </c:pt>
                <c:pt idx="2623">
                  <c:v>223.0</c:v>
                </c:pt>
                <c:pt idx="2624">
                  <c:v>354.0</c:v>
                </c:pt>
                <c:pt idx="2625">
                  <c:v>359.0</c:v>
                </c:pt>
                <c:pt idx="2626">
                  <c:v>194.0</c:v>
                </c:pt>
                <c:pt idx="2627">
                  <c:v>124.0</c:v>
                </c:pt>
                <c:pt idx="2628">
                  <c:v>149.0</c:v>
                </c:pt>
                <c:pt idx="2629">
                  <c:v>175.0</c:v>
                </c:pt>
                <c:pt idx="2630">
                  <c:v>164.0</c:v>
                </c:pt>
                <c:pt idx="2631">
                  <c:v>135.0</c:v>
                </c:pt>
                <c:pt idx="2632">
                  <c:v>139.0</c:v>
                </c:pt>
                <c:pt idx="2633">
                  <c:v>103.0</c:v>
                </c:pt>
                <c:pt idx="2634">
                  <c:v>86.0</c:v>
                </c:pt>
                <c:pt idx="2635">
                  <c:v>149.0</c:v>
                </c:pt>
                <c:pt idx="2636">
                  <c:v>229.0</c:v>
                </c:pt>
                <c:pt idx="2637">
                  <c:v>214.0</c:v>
                </c:pt>
                <c:pt idx="2638">
                  <c:v>259.0</c:v>
                </c:pt>
                <c:pt idx="2639">
                  <c:v>185.0</c:v>
                </c:pt>
                <c:pt idx="2640">
                  <c:v>99.0</c:v>
                </c:pt>
                <c:pt idx="2641">
                  <c:v>89.0</c:v>
                </c:pt>
                <c:pt idx="2642">
                  <c:v>190.0</c:v>
                </c:pt>
                <c:pt idx="2643">
                  <c:v>243.0</c:v>
                </c:pt>
                <c:pt idx="2644">
                  <c:v>210.0</c:v>
                </c:pt>
                <c:pt idx="2645">
                  <c:v>142.0</c:v>
                </c:pt>
                <c:pt idx="2646">
                  <c:v>113.0</c:v>
                </c:pt>
                <c:pt idx="2647">
                  <c:v>98.0</c:v>
                </c:pt>
                <c:pt idx="2648">
                  <c:v>77.0</c:v>
                </c:pt>
                <c:pt idx="2649">
                  <c:v>164.0</c:v>
                </c:pt>
                <c:pt idx="2650">
                  <c:v>199.0</c:v>
                </c:pt>
                <c:pt idx="2651">
                  <c:v>221.0</c:v>
                </c:pt>
                <c:pt idx="2652">
                  <c:v>214.0</c:v>
                </c:pt>
                <c:pt idx="2653">
                  <c:v>217.0</c:v>
                </c:pt>
                <c:pt idx="2654">
                  <c:v>80.0</c:v>
                </c:pt>
                <c:pt idx="2655">
                  <c:v>75.0</c:v>
                </c:pt>
                <c:pt idx="2656">
                  <c:v>141.0</c:v>
                </c:pt>
                <c:pt idx="2657">
                  <c:v>201.0</c:v>
                </c:pt>
                <c:pt idx="2658">
                  <c:v>237.0</c:v>
                </c:pt>
                <c:pt idx="2659">
                  <c:v>170.0</c:v>
                </c:pt>
                <c:pt idx="2660">
                  <c:v>136.0</c:v>
                </c:pt>
                <c:pt idx="2661">
                  <c:v>47.0</c:v>
                </c:pt>
                <c:pt idx="2662">
                  <c:v>184.0</c:v>
                </c:pt>
                <c:pt idx="2663">
                  <c:v>186.0</c:v>
                </c:pt>
                <c:pt idx="2664">
                  <c:v>161.0</c:v>
                </c:pt>
                <c:pt idx="2665">
                  <c:v>264.0</c:v>
                </c:pt>
                <c:pt idx="2666">
                  <c:v>291.0</c:v>
                </c:pt>
                <c:pt idx="2667">
                  <c:v>154.0</c:v>
                </c:pt>
                <c:pt idx="2668">
                  <c:v>113.0</c:v>
                </c:pt>
                <c:pt idx="2669">
                  <c:v>67.0</c:v>
                </c:pt>
                <c:pt idx="2670">
                  <c:v>161.0</c:v>
                </c:pt>
                <c:pt idx="2671">
                  <c:v>192.0</c:v>
                </c:pt>
                <c:pt idx="2672">
                  <c:v>184.0</c:v>
                </c:pt>
                <c:pt idx="2673">
                  <c:v>239.0</c:v>
                </c:pt>
                <c:pt idx="2674">
                  <c:v>124.0</c:v>
                </c:pt>
                <c:pt idx="2675">
                  <c:v>98.0</c:v>
                </c:pt>
                <c:pt idx="2676">
                  <c:v>40.0</c:v>
                </c:pt>
                <c:pt idx="2677">
                  <c:v>71.0</c:v>
                </c:pt>
                <c:pt idx="2678">
                  <c:v>73.0</c:v>
                </c:pt>
                <c:pt idx="2679">
                  <c:v>73.0</c:v>
                </c:pt>
                <c:pt idx="2680">
                  <c:v>30.0</c:v>
                </c:pt>
                <c:pt idx="2681">
                  <c:v>126.0</c:v>
                </c:pt>
                <c:pt idx="2682">
                  <c:v>55.0</c:v>
                </c:pt>
                <c:pt idx="2683">
                  <c:v>104.0</c:v>
                </c:pt>
                <c:pt idx="2684">
                  <c:v>183.0</c:v>
                </c:pt>
                <c:pt idx="2685">
                  <c:v>368.0</c:v>
                </c:pt>
                <c:pt idx="2686">
                  <c:v>179.0</c:v>
                </c:pt>
                <c:pt idx="2687">
                  <c:v>230.0</c:v>
                </c:pt>
                <c:pt idx="2688">
                  <c:v>225.0</c:v>
                </c:pt>
                <c:pt idx="2689">
                  <c:v>172.0</c:v>
                </c:pt>
                <c:pt idx="2690">
                  <c:v>180.0</c:v>
                </c:pt>
                <c:pt idx="2691">
                  <c:v>292.0</c:v>
                </c:pt>
                <c:pt idx="2692">
                  <c:v>364.0</c:v>
                </c:pt>
                <c:pt idx="2693">
                  <c:v>297.0</c:v>
                </c:pt>
                <c:pt idx="2694">
                  <c:v>301.0</c:v>
                </c:pt>
                <c:pt idx="2695">
                  <c:v>229.0</c:v>
                </c:pt>
                <c:pt idx="2696">
                  <c:v>235.0</c:v>
                </c:pt>
                <c:pt idx="2697">
                  <c:v>309.0</c:v>
                </c:pt>
                <c:pt idx="2698">
                  <c:v>357.0</c:v>
                </c:pt>
                <c:pt idx="2699">
                  <c:v>317.0</c:v>
                </c:pt>
                <c:pt idx="2700">
                  <c:v>365.0</c:v>
                </c:pt>
                <c:pt idx="2701">
                  <c:v>353.0</c:v>
                </c:pt>
                <c:pt idx="2702">
                  <c:v>256.0</c:v>
                </c:pt>
                <c:pt idx="2703">
                  <c:v>170.0</c:v>
                </c:pt>
                <c:pt idx="2704">
                  <c:v>318.0</c:v>
                </c:pt>
                <c:pt idx="2705">
                  <c:v>309.0</c:v>
                </c:pt>
                <c:pt idx="2706">
                  <c:v>308.0</c:v>
                </c:pt>
                <c:pt idx="2707">
                  <c:v>315.0</c:v>
                </c:pt>
                <c:pt idx="2708">
                  <c:v>303.0</c:v>
                </c:pt>
                <c:pt idx="2709">
                  <c:v>235.0</c:v>
                </c:pt>
                <c:pt idx="2710">
                  <c:v>187.0</c:v>
                </c:pt>
                <c:pt idx="2711">
                  <c:v>325.0</c:v>
                </c:pt>
                <c:pt idx="2712">
                  <c:v>289.0</c:v>
                </c:pt>
                <c:pt idx="2713">
                  <c:v>555.0</c:v>
                </c:pt>
                <c:pt idx="2714">
                  <c:v>269.0</c:v>
                </c:pt>
                <c:pt idx="2715">
                  <c:v>310.0</c:v>
                </c:pt>
                <c:pt idx="2716">
                  <c:v>216.0</c:v>
                </c:pt>
                <c:pt idx="2717">
                  <c:v>178.0</c:v>
                </c:pt>
                <c:pt idx="2718">
                  <c:v>240.0</c:v>
                </c:pt>
                <c:pt idx="2719">
                  <c:v>330.0</c:v>
                </c:pt>
                <c:pt idx="2720">
                  <c:v>287.0</c:v>
                </c:pt>
                <c:pt idx="2721">
                  <c:v>194.0</c:v>
                </c:pt>
                <c:pt idx="2722">
                  <c:v>358.0</c:v>
                </c:pt>
                <c:pt idx="2723">
                  <c:v>182.0</c:v>
                </c:pt>
                <c:pt idx="2724">
                  <c:v>237.0</c:v>
                </c:pt>
                <c:pt idx="2725">
                  <c:v>339.0</c:v>
                </c:pt>
                <c:pt idx="2726">
                  <c:v>344.0</c:v>
                </c:pt>
                <c:pt idx="2727">
                  <c:v>300.0</c:v>
                </c:pt>
                <c:pt idx="2728">
                  <c:v>353.0</c:v>
                </c:pt>
                <c:pt idx="2729">
                  <c:v>317.0</c:v>
                </c:pt>
                <c:pt idx="2730">
                  <c:v>221.0</c:v>
                </c:pt>
                <c:pt idx="2731">
                  <c:v>184.0</c:v>
                </c:pt>
                <c:pt idx="2732">
                  <c:v>163.0</c:v>
                </c:pt>
                <c:pt idx="2733">
                  <c:v>197.0</c:v>
                </c:pt>
                <c:pt idx="2734">
                  <c:v>204.0</c:v>
                </c:pt>
                <c:pt idx="2735">
                  <c:v>220.0</c:v>
                </c:pt>
                <c:pt idx="2736">
                  <c:v>240.0</c:v>
                </c:pt>
                <c:pt idx="2737">
                  <c:v>137.0</c:v>
                </c:pt>
                <c:pt idx="2738">
                  <c:v>124.0</c:v>
                </c:pt>
                <c:pt idx="2739">
                  <c:v>175.0</c:v>
                </c:pt>
                <c:pt idx="2740">
                  <c:v>370.0</c:v>
                </c:pt>
                <c:pt idx="2741">
                  <c:v>268.0</c:v>
                </c:pt>
                <c:pt idx="2742">
                  <c:v>361.0</c:v>
                </c:pt>
                <c:pt idx="2743">
                  <c:v>274.0</c:v>
                </c:pt>
                <c:pt idx="2744">
                  <c:v>173.0</c:v>
                </c:pt>
                <c:pt idx="2745">
                  <c:v>112.0</c:v>
                </c:pt>
                <c:pt idx="2746">
                  <c:v>236.0</c:v>
                </c:pt>
                <c:pt idx="2747">
                  <c:v>258.0</c:v>
                </c:pt>
                <c:pt idx="2748">
                  <c:v>292.0</c:v>
                </c:pt>
                <c:pt idx="2749">
                  <c:v>257.0</c:v>
                </c:pt>
                <c:pt idx="2750">
                  <c:v>305.0</c:v>
                </c:pt>
                <c:pt idx="2751">
                  <c:v>176.0</c:v>
                </c:pt>
                <c:pt idx="2752">
                  <c:v>149.0</c:v>
                </c:pt>
                <c:pt idx="2753">
                  <c:v>331.0</c:v>
                </c:pt>
                <c:pt idx="2754">
                  <c:v>310.0</c:v>
                </c:pt>
                <c:pt idx="2755">
                  <c:v>438.0</c:v>
                </c:pt>
                <c:pt idx="2756">
                  <c:v>871.0</c:v>
                </c:pt>
                <c:pt idx="2757">
                  <c:v>212.0</c:v>
                </c:pt>
                <c:pt idx="2758">
                  <c:v>103.0</c:v>
                </c:pt>
                <c:pt idx="2759">
                  <c:v>104.0</c:v>
                </c:pt>
                <c:pt idx="2760">
                  <c:v>226.0</c:v>
                </c:pt>
                <c:pt idx="2761">
                  <c:v>177.0</c:v>
                </c:pt>
                <c:pt idx="2762">
                  <c:v>190.0</c:v>
                </c:pt>
                <c:pt idx="2763">
                  <c:v>189.0</c:v>
                </c:pt>
                <c:pt idx="2764">
                  <c:v>257.0</c:v>
                </c:pt>
                <c:pt idx="2765">
                  <c:v>171.0</c:v>
                </c:pt>
              </c:numCache>
            </c:numRef>
          </c:yVal>
          <c:smooth val="0"/>
        </c:ser>
        <c:ser>
          <c:idx val="1"/>
          <c:order val="1"/>
          <c:tx>
            <c:strRef>
              <c:f>'Submissons by Day.xls'!$C$1</c:f>
              <c:strCache>
                <c:ptCount val="1"/>
                <c:pt idx="0">
                  <c:v>Revisions by Day</c:v>
                </c:pt>
              </c:strCache>
            </c:strRef>
          </c:tx>
          <c:spPr>
            <a:ln w="28575">
              <a:noFill/>
            </a:ln>
          </c:spPr>
          <c:marker>
            <c:symbol val="square"/>
            <c:size val="4"/>
          </c:marker>
          <c:xVal>
            <c:numRef>
              <c:f>'Submissons by Day.xls'!$B$1137:$B$2768</c:f>
              <c:numCache>
                <c:formatCode>[$-409]mmm\-yy;@</c:formatCode>
                <c:ptCount val="1632"/>
                <c:pt idx="0">
                  <c:v>39359.0</c:v>
                </c:pt>
                <c:pt idx="1">
                  <c:v>39360.0</c:v>
                </c:pt>
                <c:pt idx="2">
                  <c:v>39361.0</c:v>
                </c:pt>
                <c:pt idx="3">
                  <c:v>39362.0</c:v>
                </c:pt>
                <c:pt idx="4">
                  <c:v>39363.0</c:v>
                </c:pt>
                <c:pt idx="5">
                  <c:v>39364.0</c:v>
                </c:pt>
                <c:pt idx="6">
                  <c:v>39365.0</c:v>
                </c:pt>
                <c:pt idx="7">
                  <c:v>39366.0</c:v>
                </c:pt>
                <c:pt idx="8">
                  <c:v>39367.0</c:v>
                </c:pt>
                <c:pt idx="9">
                  <c:v>39368.0</c:v>
                </c:pt>
                <c:pt idx="10">
                  <c:v>39369.0</c:v>
                </c:pt>
                <c:pt idx="11">
                  <c:v>39370.0</c:v>
                </c:pt>
                <c:pt idx="12">
                  <c:v>39371.0</c:v>
                </c:pt>
                <c:pt idx="13">
                  <c:v>39372.0</c:v>
                </c:pt>
                <c:pt idx="14">
                  <c:v>39373.0</c:v>
                </c:pt>
                <c:pt idx="15">
                  <c:v>39374.0</c:v>
                </c:pt>
                <c:pt idx="16">
                  <c:v>39375.0</c:v>
                </c:pt>
                <c:pt idx="17">
                  <c:v>39376.0</c:v>
                </c:pt>
                <c:pt idx="18">
                  <c:v>39377.0</c:v>
                </c:pt>
                <c:pt idx="19">
                  <c:v>39378.0</c:v>
                </c:pt>
                <c:pt idx="20">
                  <c:v>39379.0</c:v>
                </c:pt>
                <c:pt idx="21">
                  <c:v>39380.0</c:v>
                </c:pt>
                <c:pt idx="22">
                  <c:v>39381.0</c:v>
                </c:pt>
                <c:pt idx="23">
                  <c:v>39382.0</c:v>
                </c:pt>
                <c:pt idx="24">
                  <c:v>39383.0</c:v>
                </c:pt>
                <c:pt idx="25">
                  <c:v>39384.0</c:v>
                </c:pt>
                <c:pt idx="26">
                  <c:v>39385.0</c:v>
                </c:pt>
                <c:pt idx="27">
                  <c:v>39386.0</c:v>
                </c:pt>
                <c:pt idx="28">
                  <c:v>39387.0</c:v>
                </c:pt>
                <c:pt idx="29">
                  <c:v>39388.0</c:v>
                </c:pt>
                <c:pt idx="30">
                  <c:v>39389.0</c:v>
                </c:pt>
                <c:pt idx="31">
                  <c:v>39390.0</c:v>
                </c:pt>
                <c:pt idx="32">
                  <c:v>39391.0</c:v>
                </c:pt>
                <c:pt idx="33">
                  <c:v>39392.0</c:v>
                </c:pt>
                <c:pt idx="34">
                  <c:v>39393.0</c:v>
                </c:pt>
                <c:pt idx="35">
                  <c:v>39394.0</c:v>
                </c:pt>
                <c:pt idx="36">
                  <c:v>39395.0</c:v>
                </c:pt>
                <c:pt idx="37">
                  <c:v>39396.0</c:v>
                </c:pt>
                <c:pt idx="38">
                  <c:v>39397.0</c:v>
                </c:pt>
                <c:pt idx="39">
                  <c:v>39398.0</c:v>
                </c:pt>
                <c:pt idx="40">
                  <c:v>39399.0</c:v>
                </c:pt>
                <c:pt idx="41">
                  <c:v>39400.0</c:v>
                </c:pt>
                <c:pt idx="42">
                  <c:v>39401.0</c:v>
                </c:pt>
                <c:pt idx="43">
                  <c:v>39402.0</c:v>
                </c:pt>
                <c:pt idx="44">
                  <c:v>39403.0</c:v>
                </c:pt>
                <c:pt idx="45">
                  <c:v>39404.0</c:v>
                </c:pt>
                <c:pt idx="46">
                  <c:v>39405.0</c:v>
                </c:pt>
                <c:pt idx="47">
                  <c:v>39406.0</c:v>
                </c:pt>
                <c:pt idx="48">
                  <c:v>39407.0</c:v>
                </c:pt>
                <c:pt idx="49">
                  <c:v>39408.0</c:v>
                </c:pt>
                <c:pt idx="50">
                  <c:v>39409.0</c:v>
                </c:pt>
                <c:pt idx="51">
                  <c:v>39410.0</c:v>
                </c:pt>
                <c:pt idx="52">
                  <c:v>39411.0</c:v>
                </c:pt>
                <c:pt idx="53">
                  <c:v>39412.0</c:v>
                </c:pt>
                <c:pt idx="54">
                  <c:v>39413.0</c:v>
                </c:pt>
                <c:pt idx="55">
                  <c:v>39414.0</c:v>
                </c:pt>
                <c:pt idx="56">
                  <c:v>39415.0</c:v>
                </c:pt>
                <c:pt idx="57">
                  <c:v>39416.0</c:v>
                </c:pt>
                <c:pt idx="58">
                  <c:v>39417.0</c:v>
                </c:pt>
                <c:pt idx="59">
                  <c:v>39418.0</c:v>
                </c:pt>
                <c:pt idx="60">
                  <c:v>39419.0</c:v>
                </c:pt>
                <c:pt idx="61">
                  <c:v>39420.0</c:v>
                </c:pt>
                <c:pt idx="62">
                  <c:v>39421.0</c:v>
                </c:pt>
                <c:pt idx="63">
                  <c:v>39422.0</c:v>
                </c:pt>
                <c:pt idx="64">
                  <c:v>39423.0</c:v>
                </c:pt>
                <c:pt idx="65">
                  <c:v>39424.0</c:v>
                </c:pt>
                <c:pt idx="66">
                  <c:v>39425.0</c:v>
                </c:pt>
                <c:pt idx="67">
                  <c:v>39426.0</c:v>
                </c:pt>
                <c:pt idx="68">
                  <c:v>39427.0</c:v>
                </c:pt>
                <c:pt idx="69">
                  <c:v>39428.0</c:v>
                </c:pt>
                <c:pt idx="70">
                  <c:v>39429.0</c:v>
                </c:pt>
                <c:pt idx="71">
                  <c:v>39430.0</c:v>
                </c:pt>
                <c:pt idx="72">
                  <c:v>39431.0</c:v>
                </c:pt>
                <c:pt idx="73">
                  <c:v>39432.0</c:v>
                </c:pt>
                <c:pt idx="74">
                  <c:v>39433.0</c:v>
                </c:pt>
                <c:pt idx="75">
                  <c:v>39434.0</c:v>
                </c:pt>
                <c:pt idx="76">
                  <c:v>39435.0</c:v>
                </c:pt>
                <c:pt idx="77">
                  <c:v>39436.0</c:v>
                </c:pt>
                <c:pt idx="78">
                  <c:v>39437.0</c:v>
                </c:pt>
                <c:pt idx="79">
                  <c:v>39438.0</c:v>
                </c:pt>
                <c:pt idx="80">
                  <c:v>39439.0</c:v>
                </c:pt>
                <c:pt idx="81">
                  <c:v>39440.0</c:v>
                </c:pt>
                <c:pt idx="82">
                  <c:v>39441.0</c:v>
                </c:pt>
                <c:pt idx="83">
                  <c:v>39442.0</c:v>
                </c:pt>
                <c:pt idx="84">
                  <c:v>39443.0</c:v>
                </c:pt>
                <c:pt idx="85">
                  <c:v>39444.0</c:v>
                </c:pt>
                <c:pt idx="86">
                  <c:v>39445.0</c:v>
                </c:pt>
                <c:pt idx="87">
                  <c:v>39446.0</c:v>
                </c:pt>
                <c:pt idx="88">
                  <c:v>39447.0</c:v>
                </c:pt>
                <c:pt idx="89">
                  <c:v>39448.0</c:v>
                </c:pt>
                <c:pt idx="90">
                  <c:v>39449.0</c:v>
                </c:pt>
                <c:pt idx="91">
                  <c:v>39450.0</c:v>
                </c:pt>
                <c:pt idx="92">
                  <c:v>39451.0</c:v>
                </c:pt>
                <c:pt idx="93">
                  <c:v>39452.0</c:v>
                </c:pt>
                <c:pt idx="94">
                  <c:v>39453.0</c:v>
                </c:pt>
                <c:pt idx="95">
                  <c:v>39454.0</c:v>
                </c:pt>
                <c:pt idx="96">
                  <c:v>39455.0</c:v>
                </c:pt>
                <c:pt idx="97">
                  <c:v>39456.0</c:v>
                </c:pt>
                <c:pt idx="98">
                  <c:v>39457.0</c:v>
                </c:pt>
                <c:pt idx="99">
                  <c:v>39458.0</c:v>
                </c:pt>
                <c:pt idx="100">
                  <c:v>39459.0</c:v>
                </c:pt>
                <c:pt idx="101">
                  <c:v>39460.0</c:v>
                </c:pt>
                <c:pt idx="102">
                  <c:v>39461.0</c:v>
                </c:pt>
                <c:pt idx="103">
                  <c:v>39462.0</c:v>
                </c:pt>
                <c:pt idx="104">
                  <c:v>39463.0</c:v>
                </c:pt>
                <c:pt idx="105">
                  <c:v>39464.0</c:v>
                </c:pt>
                <c:pt idx="106">
                  <c:v>39465.0</c:v>
                </c:pt>
                <c:pt idx="107">
                  <c:v>39466.0</c:v>
                </c:pt>
                <c:pt idx="108">
                  <c:v>39467.0</c:v>
                </c:pt>
                <c:pt idx="109">
                  <c:v>39468.0</c:v>
                </c:pt>
                <c:pt idx="110">
                  <c:v>39469.0</c:v>
                </c:pt>
                <c:pt idx="111">
                  <c:v>39470.0</c:v>
                </c:pt>
                <c:pt idx="112">
                  <c:v>39471.0</c:v>
                </c:pt>
                <c:pt idx="113">
                  <c:v>39472.0</c:v>
                </c:pt>
                <c:pt idx="114">
                  <c:v>39473.0</c:v>
                </c:pt>
                <c:pt idx="115">
                  <c:v>39474.0</c:v>
                </c:pt>
                <c:pt idx="116">
                  <c:v>39475.0</c:v>
                </c:pt>
                <c:pt idx="117">
                  <c:v>39476.0</c:v>
                </c:pt>
                <c:pt idx="118">
                  <c:v>39477.0</c:v>
                </c:pt>
                <c:pt idx="119">
                  <c:v>39478.0</c:v>
                </c:pt>
                <c:pt idx="120">
                  <c:v>39479.0</c:v>
                </c:pt>
                <c:pt idx="121">
                  <c:v>39480.0</c:v>
                </c:pt>
                <c:pt idx="122">
                  <c:v>39481.0</c:v>
                </c:pt>
                <c:pt idx="123">
                  <c:v>39482.0</c:v>
                </c:pt>
                <c:pt idx="124">
                  <c:v>39483.0</c:v>
                </c:pt>
                <c:pt idx="125">
                  <c:v>39484.0</c:v>
                </c:pt>
                <c:pt idx="126">
                  <c:v>39485.0</c:v>
                </c:pt>
                <c:pt idx="127">
                  <c:v>39486.0</c:v>
                </c:pt>
                <c:pt idx="128">
                  <c:v>39487.0</c:v>
                </c:pt>
                <c:pt idx="129">
                  <c:v>39488.0</c:v>
                </c:pt>
                <c:pt idx="130">
                  <c:v>39489.0</c:v>
                </c:pt>
                <c:pt idx="131">
                  <c:v>39490.0</c:v>
                </c:pt>
                <c:pt idx="132">
                  <c:v>39491.0</c:v>
                </c:pt>
                <c:pt idx="133">
                  <c:v>39492.0</c:v>
                </c:pt>
                <c:pt idx="134">
                  <c:v>39493.0</c:v>
                </c:pt>
                <c:pt idx="135">
                  <c:v>39494.0</c:v>
                </c:pt>
                <c:pt idx="136">
                  <c:v>39495.0</c:v>
                </c:pt>
                <c:pt idx="137">
                  <c:v>39496.0</c:v>
                </c:pt>
                <c:pt idx="138">
                  <c:v>39497.0</c:v>
                </c:pt>
                <c:pt idx="139">
                  <c:v>39498.0</c:v>
                </c:pt>
                <c:pt idx="140">
                  <c:v>39499.0</c:v>
                </c:pt>
                <c:pt idx="141">
                  <c:v>39500.0</c:v>
                </c:pt>
                <c:pt idx="142">
                  <c:v>39501.0</c:v>
                </c:pt>
                <c:pt idx="143">
                  <c:v>39502.0</c:v>
                </c:pt>
                <c:pt idx="144">
                  <c:v>39503.0</c:v>
                </c:pt>
                <c:pt idx="145">
                  <c:v>39504.0</c:v>
                </c:pt>
                <c:pt idx="146">
                  <c:v>39505.0</c:v>
                </c:pt>
                <c:pt idx="147">
                  <c:v>39506.0</c:v>
                </c:pt>
                <c:pt idx="148">
                  <c:v>39507.0</c:v>
                </c:pt>
                <c:pt idx="149">
                  <c:v>39508.0</c:v>
                </c:pt>
                <c:pt idx="150">
                  <c:v>39509.0</c:v>
                </c:pt>
                <c:pt idx="151">
                  <c:v>39510.0</c:v>
                </c:pt>
                <c:pt idx="152">
                  <c:v>39511.0</c:v>
                </c:pt>
                <c:pt idx="153">
                  <c:v>39512.0</c:v>
                </c:pt>
                <c:pt idx="154">
                  <c:v>39513.0</c:v>
                </c:pt>
                <c:pt idx="155">
                  <c:v>39514.0</c:v>
                </c:pt>
                <c:pt idx="156">
                  <c:v>39515.0</c:v>
                </c:pt>
                <c:pt idx="157">
                  <c:v>39516.0</c:v>
                </c:pt>
                <c:pt idx="158">
                  <c:v>39517.0</c:v>
                </c:pt>
                <c:pt idx="159">
                  <c:v>39518.0</c:v>
                </c:pt>
                <c:pt idx="160">
                  <c:v>39519.0</c:v>
                </c:pt>
                <c:pt idx="161">
                  <c:v>39520.0</c:v>
                </c:pt>
                <c:pt idx="162">
                  <c:v>39521.0</c:v>
                </c:pt>
                <c:pt idx="163">
                  <c:v>39522.0</c:v>
                </c:pt>
                <c:pt idx="164">
                  <c:v>39523.0</c:v>
                </c:pt>
                <c:pt idx="165">
                  <c:v>39524.0</c:v>
                </c:pt>
                <c:pt idx="166">
                  <c:v>39525.0</c:v>
                </c:pt>
                <c:pt idx="167">
                  <c:v>39526.0</c:v>
                </c:pt>
                <c:pt idx="168">
                  <c:v>39527.0</c:v>
                </c:pt>
                <c:pt idx="169">
                  <c:v>39528.0</c:v>
                </c:pt>
                <c:pt idx="170">
                  <c:v>39529.0</c:v>
                </c:pt>
                <c:pt idx="171">
                  <c:v>39530.0</c:v>
                </c:pt>
                <c:pt idx="172">
                  <c:v>39531.0</c:v>
                </c:pt>
                <c:pt idx="173">
                  <c:v>39532.0</c:v>
                </c:pt>
                <c:pt idx="174">
                  <c:v>39533.0</c:v>
                </c:pt>
                <c:pt idx="175">
                  <c:v>39534.0</c:v>
                </c:pt>
                <c:pt idx="176">
                  <c:v>39535.0</c:v>
                </c:pt>
                <c:pt idx="177">
                  <c:v>39536.0</c:v>
                </c:pt>
                <c:pt idx="178">
                  <c:v>39537.0</c:v>
                </c:pt>
                <c:pt idx="179">
                  <c:v>39538.0</c:v>
                </c:pt>
                <c:pt idx="180">
                  <c:v>39539.0</c:v>
                </c:pt>
                <c:pt idx="181">
                  <c:v>39540.0</c:v>
                </c:pt>
                <c:pt idx="182">
                  <c:v>39541.0</c:v>
                </c:pt>
                <c:pt idx="183">
                  <c:v>39542.0</c:v>
                </c:pt>
                <c:pt idx="184">
                  <c:v>39543.0</c:v>
                </c:pt>
                <c:pt idx="185">
                  <c:v>39544.0</c:v>
                </c:pt>
                <c:pt idx="186">
                  <c:v>39545.0</c:v>
                </c:pt>
                <c:pt idx="187">
                  <c:v>39546.0</c:v>
                </c:pt>
                <c:pt idx="188">
                  <c:v>39547.0</c:v>
                </c:pt>
                <c:pt idx="189">
                  <c:v>39548.0</c:v>
                </c:pt>
                <c:pt idx="190">
                  <c:v>39549.0</c:v>
                </c:pt>
                <c:pt idx="191">
                  <c:v>39550.0</c:v>
                </c:pt>
                <c:pt idx="192">
                  <c:v>39551.0</c:v>
                </c:pt>
                <c:pt idx="193">
                  <c:v>39552.0</c:v>
                </c:pt>
                <c:pt idx="194">
                  <c:v>39553.0</c:v>
                </c:pt>
                <c:pt idx="195">
                  <c:v>39554.0</c:v>
                </c:pt>
                <c:pt idx="196">
                  <c:v>39555.0</c:v>
                </c:pt>
                <c:pt idx="197">
                  <c:v>39556.0</c:v>
                </c:pt>
                <c:pt idx="198">
                  <c:v>39557.0</c:v>
                </c:pt>
                <c:pt idx="199">
                  <c:v>39558.0</c:v>
                </c:pt>
                <c:pt idx="200">
                  <c:v>39559.0</c:v>
                </c:pt>
                <c:pt idx="201">
                  <c:v>39560.0</c:v>
                </c:pt>
                <c:pt idx="202">
                  <c:v>39561.0</c:v>
                </c:pt>
                <c:pt idx="203">
                  <c:v>39562.0</c:v>
                </c:pt>
                <c:pt idx="204">
                  <c:v>39563.0</c:v>
                </c:pt>
                <c:pt idx="205">
                  <c:v>39564.0</c:v>
                </c:pt>
                <c:pt idx="206">
                  <c:v>39565.0</c:v>
                </c:pt>
                <c:pt idx="207">
                  <c:v>39566.0</c:v>
                </c:pt>
                <c:pt idx="208">
                  <c:v>39567.0</c:v>
                </c:pt>
                <c:pt idx="209">
                  <c:v>39568.0</c:v>
                </c:pt>
                <c:pt idx="210">
                  <c:v>39569.0</c:v>
                </c:pt>
                <c:pt idx="211">
                  <c:v>39570.0</c:v>
                </c:pt>
                <c:pt idx="212">
                  <c:v>39571.0</c:v>
                </c:pt>
                <c:pt idx="213">
                  <c:v>39572.0</c:v>
                </c:pt>
                <c:pt idx="214">
                  <c:v>39573.0</c:v>
                </c:pt>
                <c:pt idx="215">
                  <c:v>39574.0</c:v>
                </c:pt>
                <c:pt idx="216">
                  <c:v>39575.0</c:v>
                </c:pt>
                <c:pt idx="217">
                  <c:v>39576.0</c:v>
                </c:pt>
                <c:pt idx="218">
                  <c:v>39577.0</c:v>
                </c:pt>
                <c:pt idx="219">
                  <c:v>39578.0</c:v>
                </c:pt>
                <c:pt idx="220">
                  <c:v>39579.0</c:v>
                </c:pt>
                <c:pt idx="221">
                  <c:v>39580.0</c:v>
                </c:pt>
                <c:pt idx="222">
                  <c:v>39581.0</c:v>
                </c:pt>
                <c:pt idx="223">
                  <c:v>39582.0</c:v>
                </c:pt>
                <c:pt idx="224">
                  <c:v>39583.0</c:v>
                </c:pt>
                <c:pt idx="225">
                  <c:v>39584.0</c:v>
                </c:pt>
                <c:pt idx="226">
                  <c:v>39585.0</c:v>
                </c:pt>
                <c:pt idx="227">
                  <c:v>39586.0</c:v>
                </c:pt>
                <c:pt idx="228">
                  <c:v>39587.0</c:v>
                </c:pt>
                <c:pt idx="229">
                  <c:v>39588.0</c:v>
                </c:pt>
                <c:pt idx="230">
                  <c:v>39589.0</c:v>
                </c:pt>
                <c:pt idx="231">
                  <c:v>39590.0</c:v>
                </c:pt>
                <c:pt idx="232">
                  <c:v>39591.0</c:v>
                </c:pt>
                <c:pt idx="233">
                  <c:v>39592.0</c:v>
                </c:pt>
                <c:pt idx="234">
                  <c:v>39593.0</c:v>
                </c:pt>
                <c:pt idx="235">
                  <c:v>39594.0</c:v>
                </c:pt>
                <c:pt idx="236">
                  <c:v>39595.0</c:v>
                </c:pt>
                <c:pt idx="237">
                  <c:v>39596.0</c:v>
                </c:pt>
                <c:pt idx="238">
                  <c:v>39597.0</c:v>
                </c:pt>
                <c:pt idx="239">
                  <c:v>39598.0</c:v>
                </c:pt>
                <c:pt idx="240">
                  <c:v>39599.0</c:v>
                </c:pt>
                <c:pt idx="241">
                  <c:v>39600.0</c:v>
                </c:pt>
                <c:pt idx="242">
                  <c:v>39601.0</c:v>
                </c:pt>
                <c:pt idx="243">
                  <c:v>39602.0</c:v>
                </c:pt>
                <c:pt idx="244">
                  <c:v>39603.0</c:v>
                </c:pt>
                <c:pt idx="245">
                  <c:v>39604.0</c:v>
                </c:pt>
                <c:pt idx="246">
                  <c:v>39605.0</c:v>
                </c:pt>
                <c:pt idx="247">
                  <c:v>39606.0</c:v>
                </c:pt>
                <c:pt idx="248">
                  <c:v>39607.0</c:v>
                </c:pt>
                <c:pt idx="249">
                  <c:v>39608.0</c:v>
                </c:pt>
                <c:pt idx="250">
                  <c:v>39609.0</c:v>
                </c:pt>
                <c:pt idx="251">
                  <c:v>39610.0</c:v>
                </c:pt>
                <c:pt idx="252">
                  <c:v>39611.0</c:v>
                </c:pt>
                <c:pt idx="253">
                  <c:v>39612.0</c:v>
                </c:pt>
                <c:pt idx="254">
                  <c:v>39613.0</c:v>
                </c:pt>
                <c:pt idx="255">
                  <c:v>39614.0</c:v>
                </c:pt>
                <c:pt idx="256">
                  <c:v>39615.0</c:v>
                </c:pt>
                <c:pt idx="257">
                  <c:v>39616.0</c:v>
                </c:pt>
                <c:pt idx="258">
                  <c:v>39617.0</c:v>
                </c:pt>
                <c:pt idx="259">
                  <c:v>39618.0</c:v>
                </c:pt>
                <c:pt idx="260">
                  <c:v>39619.0</c:v>
                </c:pt>
                <c:pt idx="261">
                  <c:v>39620.0</c:v>
                </c:pt>
                <c:pt idx="262">
                  <c:v>39621.0</c:v>
                </c:pt>
                <c:pt idx="263">
                  <c:v>39622.0</c:v>
                </c:pt>
                <c:pt idx="264">
                  <c:v>39623.0</c:v>
                </c:pt>
                <c:pt idx="265">
                  <c:v>39624.0</c:v>
                </c:pt>
                <c:pt idx="266">
                  <c:v>39625.0</c:v>
                </c:pt>
                <c:pt idx="267">
                  <c:v>39626.0</c:v>
                </c:pt>
                <c:pt idx="268">
                  <c:v>39627.0</c:v>
                </c:pt>
                <c:pt idx="269">
                  <c:v>39628.0</c:v>
                </c:pt>
                <c:pt idx="270">
                  <c:v>39629.0</c:v>
                </c:pt>
                <c:pt idx="271">
                  <c:v>39630.0</c:v>
                </c:pt>
                <c:pt idx="272">
                  <c:v>39631.0</c:v>
                </c:pt>
                <c:pt idx="273">
                  <c:v>39632.0</c:v>
                </c:pt>
                <c:pt idx="274">
                  <c:v>39633.0</c:v>
                </c:pt>
                <c:pt idx="275">
                  <c:v>39634.0</c:v>
                </c:pt>
                <c:pt idx="276">
                  <c:v>39635.0</c:v>
                </c:pt>
                <c:pt idx="277">
                  <c:v>39636.0</c:v>
                </c:pt>
                <c:pt idx="278">
                  <c:v>39637.0</c:v>
                </c:pt>
                <c:pt idx="279">
                  <c:v>39638.0</c:v>
                </c:pt>
                <c:pt idx="280">
                  <c:v>39639.0</c:v>
                </c:pt>
                <c:pt idx="281">
                  <c:v>39640.0</c:v>
                </c:pt>
                <c:pt idx="282">
                  <c:v>39641.0</c:v>
                </c:pt>
                <c:pt idx="283">
                  <c:v>39642.0</c:v>
                </c:pt>
                <c:pt idx="284">
                  <c:v>39643.0</c:v>
                </c:pt>
                <c:pt idx="285">
                  <c:v>39644.0</c:v>
                </c:pt>
                <c:pt idx="286">
                  <c:v>39645.0</c:v>
                </c:pt>
                <c:pt idx="287">
                  <c:v>39646.0</c:v>
                </c:pt>
                <c:pt idx="288">
                  <c:v>39647.0</c:v>
                </c:pt>
                <c:pt idx="289">
                  <c:v>39648.0</c:v>
                </c:pt>
                <c:pt idx="290">
                  <c:v>39649.0</c:v>
                </c:pt>
                <c:pt idx="291">
                  <c:v>39650.0</c:v>
                </c:pt>
                <c:pt idx="292">
                  <c:v>39651.0</c:v>
                </c:pt>
                <c:pt idx="293">
                  <c:v>39652.0</c:v>
                </c:pt>
                <c:pt idx="294">
                  <c:v>39653.0</c:v>
                </c:pt>
                <c:pt idx="295">
                  <c:v>39654.0</c:v>
                </c:pt>
                <c:pt idx="296">
                  <c:v>39655.0</c:v>
                </c:pt>
                <c:pt idx="297">
                  <c:v>39656.0</c:v>
                </c:pt>
                <c:pt idx="298">
                  <c:v>39657.0</c:v>
                </c:pt>
                <c:pt idx="299">
                  <c:v>39658.0</c:v>
                </c:pt>
                <c:pt idx="300">
                  <c:v>39659.0</c:v>
                </c:pt>
                <c:pt idx="301">
                  <c:v>39660.0</c:v>
                </c:pt>
                <c:pt idx="302">
                  <c:v>39661.0</c:v>
                </c:pt>
                <c:pt idx="303">
                  <c:v>39662.0</c:v>
                </c:pt>
                <c:pt idx="304">
                  <c:v>39663.0</c:v>
                </c:pt>
                <c:pt idx="305">
                  <c:v>39664.0</c:v>
                </c:pt>
                <c:pt idx="306">
                  <c:v>39665.0</c:v>
                </c:pt>
                <c:pt idx="307">
                  <c:v>39666.0</c:v>
                </c:pt>
                <c:pt idx="308">
                  <c:v>39667.0</c:v>
                </c:pt>
                <c:pt idx="309">
                  <c:v>39668.0</c:v>
                </c:pt>
                <c:pt idx="310">
                  <c:v>39669.0</c:v>
                </c:pt>
                <c:pt idx="311">
                  <c:v>39670.0</c:v>
                </c:pt>
                <c:pt idx="312">
                  <c:v>39671.0</c:v>
                </c:pt>
                <c:pt idx="313">
                  <c:v>39672.0</c:v>
                </c:pt>
                <c:pt idx="314">
                  <c:v>39673.0</c:v>
                </c:pt>
                <c:pt idx="315">
                  <c:v>39674.0</c:v>
                </c:pt>
                <c:pt idx="316">
                  <c:v>39675.0</c:v>
                </c:pt>
                <c:pt idx="317">
                  <c:v>39676.0</c:v>
                </c:pt>
                <c:pt idx="318">
                  <c:v>39677.0</c:v>
                </c:pt>
                <c:pt idx="319">
                  <c:v>39678.0</c:v>
                </c:pt>
                <c:pt idx="320">
                  <c:v>39679.0</c:v>
                </c:pt>
                <c:pt idx="321">
                  <c:v>39680.0</c:v>
                </c:pt>
                <c:pt idx="322">
                  <c:v>39681.0</c:v>
                </c:pt>
                <c:pt idx="323">
                  <c:v>39682.0</c:v>
                </c:pt>
                <c:pt idx="324">
                  <c:v>39683.0</c:v>
                </c:pt>
                <c:pt idx="325">
                  <c:v>39684.0</c:v>
                </c:pt>
                <c:pt idx="326">
                  <c:v>39685.0</c:v>
                </c:pt>
                <c:pt idx="327">
                  <c:v>39686.0</c:v>
                </c:pt>
                <c:pt idx="328">
                  <c:v>39687.0</c:v>
                </c:pt>
                <c:pt idx="329">
                  <c:v>39688.0</c:v>
                </c:pt>
                <c:pt idx="330">
                  <c:v>39689.0</c:v>
                </c:pt>
                <c:pt idx="331">
                  <c:v>39690.0</c:v>
                </c:pt>
                <c:pt idx="332">
                  <c:v>39691.0</c:v>
                </c:pt>
                <c:pt idx="333">
                  <c:v>39692.0</c:v>
                </c:pt>
                <c:pt idx="334">
                  <c:v>39693.0</c:v>
                </c:pt>
                <c:pt idx="335">
                  <c:v>39694.0</c:v>
                </c:pt>
                <c:pt idx="336">
                  <c:v>39695.0</c:v>
                </c:pt>
                <c:pt idx="337">
                  <c:v>39696.0</c:v>
                </c:pt>
                <c:pt idx="338">
                  <c:v>39697.0</c:v>
                </c:pt>
                <c:pt idx="339">
                  <c:v>39698.0</c:v>
                </c:pt>
                <c:pt idx="340">
                  <c:v>39699.0</c:v>
                </c:pt>
                <c:pt idx="341">
                  <c:v>39700.0</c:v>
                </c:pt>
                <c:pt idx="342">
                  <c:v>39701.0</c:v>
                </c:pt>
                <c:pt idx="343">
                  <c:v>39702.0</c:v>
                </c:pt>
                <c:pt idx="344">
                  <c:v>39703.0</c:v>
                </c:pt>
                <c:pt idx="345">
                  <c:v>39704.0</c:v>
                </c:pt>
                <c:pt idx="346">
                  <c:v>39705.0</c:v>
                </c:pt>
                <c:pt idx="347">
                  <c:v>39706.0</c:v>
                </c:pt>
                <c:pt idx="348">
                  <c:v>39707.0</c:v>
                </c:pt>
                <c:pt idx="349">
                  <c:v>39708.0</c:v>
                </c:pt>
                <c:pt idx="350">
                  <c:v>39709.0</c:v>
                </c:pt>
                <c:pt idx="351">
                  <c:v>39710.0</c:v>
                </c:pt>
                <c:pt idx="352">
                  <c:v>39711.0</c:v>
                </c:pt>
                <c:pt idx="353">
                  <c:v>39712.0</c:v>
                </c:pt>
                <c:pt idx="354">
                  <c:v>39713.0</c:v>
                </c:pt>
                <c:pt idx="355">
                  <c:v>39714.0</c:v>
                </c:pt>
                <c:pt idx="356">
                  <c:v>39715.0</c:v>
                </c:pt>
                <c:pt idx="357">
                  <c:v>39716.0</c:v>
                </c:pt>
                <c:pt idx="358">
                  <c:v>39717.0</c:v>
                </c:pt>
                <c:pt idx="359">
                  <c:v>39718.0</c:v>
                </c:pt>
                <c:pt idx="360">
                  <c:v>39719.0</c:v>
                </c:pt>
                <c:pt idx="361">
                  <c:v>39720.0</c:v>
                </c:pt>
                <c:pt idx="362">
                  <c:v>39721.0</c:v>
                </c:pt>
                <c:pt idx="363">
                  <c:v>39722.0</c:v>
                </c:pt>
                <c:pt idx="364">
                  <c:v>39723.0</c:v>
                </c:pt>
                <c:pt idx="365">
                  <c:v>39724.0</c:v>
                </c:pt>
                <c:pt idx="366">
                  <c:v>39725.0</c:v>
                </c:pt>
                <c:pt idx="367">
                  <c:v>39726.0</c:v>
                </c:pt>
                <c:pt idx="368">
                  <c:v>39727.0</c:v>
                </c:pt>
                <c:pt idx="369">
                  <c:v>39728.0</c:v>
                </c:pt>
                <c:pt idx="370">
                  <c:v>39729.0</c:v>
                </c:pt>
                <c:pt idx="371">
                  <c:v>39730.0</c:v>
                </c:pt>
                <c:pt idx="372">
                  <c:v>39731.0</c:v>
                </c:pt>
                <c:pt idx="373">
                  <c:v>39732.0</c:v>
                </c:pt>
                <c:pt idx="374">
                  <c:v>39733.0</c:v>
                </c:pt>
                <c:pt idx="375">
                  <c:v>39734.0</c:v>
                </c:pt>
                <c:pt idx="376">
                  <c:v>39735.0</c:v>
                </c:pt>
                <c:pt idx="377">
                  <c:v>39736.0</c:v>
                </c:pt>
                <c:pt idx="378">
                  <c:v>39737.0</c:v>
                </c:pt>
                <c:pt idx="379">
                  <c:v>39738.0</c:v>
                </c:pt>
                <c:pt idx="380">
                  <c:v>39739.0</c:v>
                </c:pt>
                <c:pt idx="381">
                  <c:v>39740.0</c:v>
                </c:pt>
                <c:pt idx="382">
                  <c:v>39741.0</c:v>
                </c:pt>
                <c:pt idx="383">
                  <c:v>39742.0</c:v>
                </c:pt>
                <c:pt idx="384">
                  <c:v>39743.0</c:v>
                </c:pt>
                <c:pt idx="385">
                  <c:v>39744.0</c:v>
                </c:pt>
                <c:pt idx="386">
                  <c:v>39745.0</c:v>
                </c:pt>
                <c:pt idx="387">
                  <c:v>39746.0</c:v>
                </c:pt>
                <c:pt idx="388">
                  <c:v>39747.0</c:v>
                </c:pt>
                <c:pt idx="389">
                  <c:v>39748.0</c:v>
                </c:pt>
                <c:pt idx="390">
                  <c:v>39749.0</c:v>
                </c:pt>
                <c:pt idx="391">
                  <c:v>39750.0</c:v>
                </c:pt>
                <c:pt idx="392">
                  <c:v>39751.0</c:v>
                </c:pt>
                <c:pt idx="393">
                  <c:v>39752.0</c:v>
                </c:pt>
                <c:pt idx="394">
                  <c:v>39753.0</c:v>
                </c:pt>
                <c:pt idx="395">
                  <c:v>39754.0</c:v>
                </c:pt>
                <c:pt idx="396">
                  <c:v>39755.0</c:v>
                </c:pt>
                <c:pt idx="397">
                  <c:v>39756.0</c:v>
                </c:pt>
                <c:pt idx="398">
                  <c:v>39757.0</c:v>
                </c:pt>
                <c:pt idx="399">
                  <c:v>39758.0</c:v>
                </c:pt>
                <c:pt idx="400">
                  <c:v>39759.0</c:v>
                </c:pt>
                <c:pt idx="401">
                  <c:v>39760.0</c:v>
                </c:pt>
                <c:pt idx="402">
                  <c:v>39761.0</c:v>
                </c:pt>
                <c:pt idx="403">
                  <c:v>39762.0</c:v>
                </c:pt>
                <c:pt idx="404">
                  <c:v>39763.0</c:v>
                </c:pt>
                <c:pt idx="405">
                  <c:v>39764.0</c:v>
                </c:pt>
                <c:pt idx="406">
                  <c:v>39765.0</c:v>
                </c:pt>
                <c:pt idx="407">
                  <c:v>39766.0</c:v>
                </c:pt>
                <c:pt idx="408">
                  <c:v>39767.0</c:v>
                </c:pt>
                <c:pt idx="409">
                  <c:v>39768.0</c:v>
                </c:pt>
                <c:pt idx="410">
                  <c:v>39769.0</c:v>
                </c:pt>
                <c:pt idx="411">
                  <c:v>39770.0</c:v>
                </c:pt>
                <c:pt idx="412">
                  <c:v>39771.0</c:v>
                </c:pt>
                <c:pt idx="413">
                  <c:v>39772.0</c:v>
                </c:pt>
                <c:pt idx="414">
                  <c:v>39773.0</c:v>
                </c:pt>
                <c:pt idx="415">
                  <c:v>39774.0</c:v>
                </c:pt>
                <c:pt idx="416">
                  <c:v>39775.0</c:v>
                </c:pt>
                <c:pt idx="417">
                  <c:v>39776.0</c:v>
                </c:pt>
                <c:pt idx="418">
                  <c:v>39777.0</c:v>
                </c:pt>
                <c:pt idx="419">
                  <c:v>39778.0</c:v>
                </c:pt>
                <c:pt idx="420">
                  <c:v>39779.0</c:v>
                </c:pt>
                <c:pt idx="421">
                  <c:v>39780.0</c:v>
                </c:pt>
                <c:pt idx="422">
                  <c:v>39781.0</c:v>
                </c:pt>
                <c:pt idx="423">
                  <c:v>39782.0</c:v>
                </c:pt>
                <c:pt idx="424">
                  <c:v>39783.0</c:v>
                </c:pt>
                <c:pt idx="425">
                  <c:v>39784.0</c:v>
                </c:pt>
                <c:pt idx="426">
                  <c:v>39785.0</c:v>
                </c:pt>
                <c:pt idx="427">
                  <c:v>39786.0</c:v>
                </c:pt>
                <c:pt idx="428">
                  <c:v>39787.0</c:v>
                </c:pt>
                <c:pt idx="429">
                  <c:v>39788.0</c:v>
                </c:pt>
                <c:pt idx="430">
                  <c:v>39789.0</c:v>
                </c:pt>
                <c:pt idx="431">
                  <c:v>39790.0</c:v>
                </c:pt>
                <c:pt idx="432">
                  <c:v>39791.0</c:v>
                </c:pt>
                <c:pt idx="433">
                  <c:v>39792.0</c:v>
                </c:pt>
                <c:pt idx="434">
                  <c:v>39793.0</c:v>
                </c:pt>
                <c:pt idx="435">
                  <c:v>39794.0</c:v>
                </c:pt>
                <c:pt idx="436">
                  <c:v>39795.0</c:v>
                </c:pt>
                <c:pt idx="437">
                  <c:v>39796.0</c:v>
                </c:pt>
                <c:pt idx="438">
                  <c:v>39797.0</c:v>
                </c:pt>
                <c:pt idx="439">
                  <c:v>39798.0</c:v>
                </c:pt>
                <c:pt idx="440">
                  <c:v>39799.0</c:v>
                </c:pt>
                <c:pt idx="441">
                  <c:v>39800.0</c:v>
                </c:pt>
                <c:pt idx="442">
                  <c:v>39801.0</c:v>
                </c:pt>
                <c:pt idx="443">
                  <c:v>39802.0</c:v>
                </c:pt>
                <c:pt idx="444">
                  <c:v>39803.0</c:v>
                </c:pt>
                <c:pt idx="445">
                  <c:v>39804.0</c:v>
                </c:pt>
                <c:pt idx="446">
                  <c:v>39805.0</c:v>
                </c:pt>
                <c:pt idx="447">
                  <c:v>39806.0</c:v>
                </c:pt>
                <c:pt idx="448">
                  <c:v>39807.0</c:v>
                </c:pt>
                <c:pt idx="449">
                  <c:v>39808.0</c:v>
                </c:pt>
                <c:pt idx="450">
                  <c:v>39809.0</c:v>
                </c:pt>
                <c:pt idx="451">
                  <c:v>39810.0</c:v>
                </c:pt>
                <c:pt idx="452">
                  <c:v>39811.0</c:v>
                </c:pt>
                <c:pt idx="453">
                  <c:v>39812.0</c:v>
                </c:pt>
                <c:pt idx="454">
                  <c:v>39813.0</c:v>
                </c:pt>
                <c:pt idx="455">
                  <c:v>39814.0</c:v>
                </c:pt>
                <c:pt idx="456">
                  <c:v>39815.0</c:v>
                </c:pt>
                <c:pt idx="457">
                  <c:v>39816.0</c:v>
                </c:pt>
                <c:pt idx="458">
                  <c:v>39817.0</c:v>
                </c:pt>
                <c:pt idx="459">
                  <c:v>39818.0</c:v>
                </c:pt>
                <c:pt idx="460">
                  <c:v>39819.0</c:v>
                </c:pt>
                <c:pt idx="461">
                  <c:v>39820.0</c:v>
                </c:pt>
                <c:pt idx="462">
                  <c:v>39821.0</c:v>
                </c:pt>
                <c:pt idx="463">
                  <c:v>39822.0</c:v>
                </c:pt>
                <c:pt idx="464">
                  <c:v>39823.0</c:v>
                </c:pt>
                <c:pt idx="465">
                  <c:v>39824.0</c:v>
                </c:pt>
                <c:pt idx="466">
                  <c:v>39825.0</c:v>
                </c:pt>
                <c:pt idx="467">
                  <c:v>39826.0</c:v>
                </c:pt>
                <c:pt idx="468">
                  <c:v>39827.0</c:v>
                </c:pt>
                <c:pt idx="469">
                  <c:v>39828.0</c:v>
                </c:pt>
                <c:pt idx="470">
                  <c:v>39829.0</c:v>
                </c:pt>
                <c:pt idx="471">
                  <c:v>39830.0</c:v>
                </c:pt>
                <c:pt idx="472">
                  <c:v>39831.0</c:v>
                </c:pt>
                <c:pt idx="473">
                  <c:v>39832.0</c:v>
                </c:pt>
                <c:pt idx="474">
                  <c:v>39833.0</c:v>
                </c:pt>
                <c:pt idx="475">
                  <c:v>39834.0</c:v>
                </c:pt>
                <c:pt idx="476">
                  <c:v>39835.0</c:v>
                </c:pt>
                <c:pt idx="477">
                  <c:v>39836.0</c:v>
                </c:pt>
                <c:pt idx="478">
                  <c:v>39837.0</c:v>
                </c:pt>
                <c:pt idx="479">
                  <c:v>39838.0</c:v>
                </c:pt>
                <c:pt idx="480">
                  <c:v>39839.0</c:v>
                </c:pt>
                <c:pt idx="481">
                  <c:v>39840.0</c:v>
                </c:pt>
                <c:pt idx="482">
                  <c:v>39841.0</c:v>
                </c:pt>
                <c:pt idx="483">
                  <c:v>39842.0</c:v>
                </c:pt>
                <c:pt idx="484">
                  <c:v>39843.0</c:v>
                </c:pt>
                <c:pt idx="485">
                  <c:v>39844.0</c:v>
                </c:pt>
                <c:pt idx="486">
                  <c:v>39845.0</c:v>
                </c:pt>
                <c:pt idx="487">
                  <c:v>39846.0</c:v>
                </c:pt>
                <c:pt idx="488">
                  <c:v>39847.0</c:v>
                </c:pt>
                <c:pt idx="489">
                  <c:v>39848.0</c:v>
                </c:pt>
                <c:pt idx="490">
                  <c:v>39849.0</c:v>
                </c:pt>
                <c:pt idx="491">
                  <c:v>39850.0</c:v>
                </c:pt>
                <c:pt idx="492">
                  <c:v>39851.0</c:v>
                </c:pt>
                <c:pt idx="493">
                  <c:v>39852.0</c:v>
                </c:pt>
                <c:pt idx="494">
                  <c:v>39853.0</c:v>
                </c:pt>
                <c:pt idx="495">
                  <c:v>39854.0</c:v>
                </c:pt>
                <c:pt idx="496">
                  <c:v>39855.0</c:v>
                </c:pt>
                <c:pt idx="497">
                  <c:v>39856.0</c:v>
                </c:pt>
                <c:pt idx="498">
                  <c:v>39857.0</c:v>
                </c:pt>
                <c:pt idx="499">
                  <c:v>39858.0</c:v>
                </c:pt>
                <c:pt idx="500">
                  <c:v>39859.0</c:v>
                </c:pt>
                <c:pt idx="501">
                  <c:v>39860.0</c:v>
                </c:pt>
                <c:pt idx="502">
                  <c:v>39861.0</c:v>
                </c:pt>
                <c:pt idx="503">
                  <c:v>39862.0</c:v>
                </c:pt>
                <c:pt idx="504">
                  <c:v>39863.0</c:v>
                </c:pt>
                <c:pt idx="505">
                  <c:v>39864.0</c:v>
                </c:pt>
                <c:pt idx="506">
                  <c:v>39865.0</c:v>
                </c:pt>
                <c:pt idx="507">
                  <c:v>39866.0</c:v>
                </c:pt>
                <c:pt idx="508">
                  <c:v>39867.0</c:v>
                </c:pt>
                <c:pt idx="509">
                  <c:v>39868.0</c:v>
                </c:pt>
                <c:pt idx="510">
                  <c:v>39869.0</c:v>
                </c:pt>
                <c:pt idx="511">
                  <c:v>39870.0</c:v>
                </c:pt>
                <c:pt idx="512">
                  <c:v>39871.0</c:v>
                </c:pt>
                <c:pt idx="513">
                  <c:v>39872.0</c:v>
                </c:pt>
                <c:pt idx="514">
                  <c:v>39873.0</c:v>
                </c:pt>
                <c:pt idx="515">
                  <c:v>39874.0</c:v>
                </c:pt>
                <c:pt idx="516">
                  <c:v>39875.0</c:v>
                </c:pt>
                <c:pt idx="517">
                  <c:v>39876.0</c:v>
                </c:pt>
                <c:pt idx="518">
                  <c:v>39877.0</c:v>
                </c:pt>
                <c:pt idx="519">
                  <c:v>39878.0</c:v>
                </c:pt>
                <c:pt idx="520">
                  <c:v>39879.0</c:v>
                </c:pt>
                <c:pt idx="521">
                  <c:v>39880.0</c:v>
                </c:pt>
                <c:pt idx="522">
                  <c:v>39881.0</c:v>
                </c:pt>
                <c:pt idx="523">
                  <c:v>39882.0</c:v>
                </c:pt>
                <c:pt idx="524">
                  <c:v>39883.0</c:v>
                </c:pt>
                <c:pt idx="525">
                  <c:v>39884.0</c:v>
                </c:pt>
                <c:pt idx="526">
                  <c:v>39885.0</c:v>
                </c:pt>
                <c:pt idx="527">
                  <c:v>39886.0</c:v>
                </c:pt>
                <c:pt idx="528">
                  <c:v>39887.0</c:v>
                </c:pt>
                <c:pt idx="529">
                  <c:v>39888.0</c:v>
                </c:pt>
                <c:pt idx="530">
                  <c:v>39889.0</c:v>
                </c:pt>
                <c:pt idx="531">
                  <c:v>39890.0</c:v>
                </c:pt>
                <c:pt idx="532">
                  <c:v>39891.0</c:v>
                </c:pt>
                <c:pt idx="533">
                  <c:v>39892.0</c:v>
                </c:pt>
                <c:pt idx="534">
                  <c:v>39893.0</c:v>
                </c:pt>
                <c:pt idx="535">
                  <c:v>39894.0</c:v>
                </c:pt>
                <c:pt idx="536">
                  <c:v>39895.0</c:v>
                </c:pt>
                <c:pt idx="537">
                  <c:v>39896.0</c:v>
                </c:pt>
                <c:pt idx="538">
                  <c:v>39897.0</c:v>
                </c:pt>
                <c:pt idx="539">
                  <c:v>39898.0</c:v>
                </c:pt>
                <c:pt idx="540">
                  <c:v>39899.0</c:v>
                </c:pt>
                <c:pt idx="541">
                  <c:v>39900.0</c:v>
                </c:pt>
                <c:pt idx="542">
                  <c:v>39901.0</c:v>
                </c:pt>
                <c:pt idx="543">
                  <c:v>39902.0</c:v>
                </c:pt>
                <c:pt idx="544">
                  <c:v>39903.0</c:v>
                </c:pt>
                <c:pt idx="545">
                  <c:v>39904.0</c:v>
                </c:pt>
                <c:pt idx="546">
                  <c:v>39905.0</c:v>
                </c:pt>
                <c:pt idx="547">
                  <c:v>39906.0</c:v>
                </c:pt>
                <c:pt idx="548">
                  <c:v>39907.0</c:v>
                </c:pt>
                <c:pt idx="549">
                  <c:v>39908.0</c:v>
                </c:pt>
                <c:pt idx="550">
                  <c:v>39909.0</c:v>
                </c:pt>
                <c:pt idx="551">
                  <c:v>39910.0</c:v>
                </c:pt>
                <c:pt idx="552">
                  <c:v>39911.0</c:v>
                </c:pt>
                <c:pt idx="553">
                  <c:v>39912.0</c:v>
                </c:pt>
                <c:pt idx="554">
                  <c:v>39913.0</c:v>
                </c:pt>
                <c:pt idx="555">
                  <c:v>39916.0</c:v>
                </c:pt>
                <c:pt idx="556">
                  <c:v>39917.0</c:v>
                </c:pt>
                <c:pt idx="557">
                  <c:v>39918.0</c:v>
                </c:pt>
                <c:pt idx="558">
                  <c:v>39919.0</c:v>
                </c:pt>
                <c:pt idx="559">
                  <c:v>39920.0</c:v>
                </c:pt>
                <c:pt idx="560">
                  <c:v>39921.0</c:v>
                </c:pt>
                <c:pt idx="561">
                  <c:v>39922.0</c:v>
                </c:pt>
                <c:pt idx="562">
                  <c:v>39923.0</c:v>
                </c:pt>
                <c:pt idx="563">
                  <c:v>39924.0</c:v>
                </c:pt>
                <c:pt idx="564">
                  <c:v>39925.0</c:v>
                </c:pt>
                <c:pt idx="565">
                  <c:v>39926.0</c:v>
                </c:pt>
                <c:pt idx="566">
                  <c:v>39927.0</c:v>
                </c:pt>
                <c:pt idx="567">
                  <c:v>39928.0</c:v>
                </c:pt>
                <c:pt idx="568">
                  <c:v>39929.0</c:v>
                </c:pt>
                <c:pt idx="569">
                  <c:v>39930.0</c:v>
                </c:pt>
                <c:pt idx="570">
                  <c:v>39931.0</c:v>
                </c:pt>
                <c:pt idx="571">
                  <c:v>39932.0</c:v>
                </c:pt>
                <c:pt idx="572">
                  <c:v>39933.0</c:v>
                </c:pt>
                <c:pt idx="573">
                  <c:v>39934.0</c:v>
                </c:pt>
                <c:pt idx="574">
                  <c:v>39935.0</c:v>
                </c:pt>
                <c:pt idx="575">
                  <c:v>39936.0</c:v>
                </c:pt>
                <c:pt idx="576">
                  <c:v>39937.0</c:v>
                </c:pt>
                <c:pt idx="577">
                  <c:v>39938.0</c:v>
                </c:pt>
                <c:pt idx="578">
                  <c:v>39939.0</c:v>
                </c:pt>
                <c:pt idx="579">
                  <c:v>39940.0</c:v>
                </c:pt>
                <c:pt idx="580">
                  <c:v>39941.0</c:v>
                </c:pt>
                <c:pt idx="581">
                  <c:v>39942.0</c:v>
                </c:pt>
                <c:pt idx="582">
                  <c:v>39943.0</c:v>
                </c:pt>
                <c:pt idx="583">
                  <c:v>39944.0</c:v>
                </c:pt>
                <c:pt idx="584">
                  <c:v>39945.0</c:v>
                </c:pt>
                <c:pt idx="585">
                  <c:v>39946.0</c:v>
                </c:pt>
                <c:pt idx="586">
                  <c:v>39947.0</c:v>
                </c:pt>
                <c:pt idx="587">
                  <c:v>39948.0</c:v>
                </c:pt>
                <c:pt idx="588">
                  <c:v>39949.0</c:v>
                </c:pt>
                <c:pt idx="589">
                  <c:v>39950.0</c:v>
                </c:pt>
                <c:pt idx="590">
                  <c:v>39951.0</c:v>
                </c:pt>
                <c:pt idx="591">
                  <c:v>39952.0</c:v>
                </c:pt>
                <c:pt idx="592">
                  <c:v>39953.0</c:v>
                </c:pt>
                <c:pt idx="593">
                  <c:v>39954.0</c:v>
                </c:pt>
                <c:pt idx="594">
                  <c:v>39955.0</c:v>
                </c:pt>
                <c:pt idx="595">
                  <c:v>39956.0</c:v>
                </c:pt>
                <c:pt idx="596">
                  <c:v>39957.0</c:v>
                </c:pt>
                <c:pt idx="597">
                  <c:v>39958.0</c:v>
                </c:pt>
                <c:pt idx="598">
                  <c:v>39959.0</c:v>
                </c:pt>
                <c:pt idx="599">
                  <c:v>39960.0</c:v>
                </c:pt>
                <c:pt idx="600">
                  <c:v>39961.0</c:v>
                </c:pt>
                <c:pt idx="601">
                  <c:v>39962.0</c:v>
                </c:pt>
                <c:pt idx="602">
                  <c:v>39963.0</c:v>
                </c:pt>
                <c:pt idx="603">
                  <c:v>39964.0</c:v>
                </c:pt>
                <c:pt idx="604">
                  <c:v>39965.0</c:v>
                </c:pt>
                <c:pt idx="605">
                  <c:v>39966.0</c:v>
                </c:pt>
                <c:pt idx="606">
                  <c:v>39967.0</c:v>
                </c:pt>
                <c:pt idx="607">
                  <c:v>39968.0</c:v>
                </c:pt>
                <c:pt idx="608">
                  <c:v>39969.0</c:v>
                </c:pt>
                <c:pt idx="609">
                  <c:v>39970.0</c:v>
                </c:pt>
                <c:pt idx="610">
                  <c:v>39971.0</c:v>
                </c:pt>
                <c:pt idx="611">
                  <c:v>39972.0</c:v>
                </c:pt>
                <c:pt idx="612">
                  <c:v>39973.0</c:v>
                </c:pt>
                <c:pt idx="613">
                  <c:v>39974.0</c:v>
                </c:pt>
                <c:pt idx="614">
                  <c:v>39975.0</c:v>
                </c:pt>
                <c:pt idx="615">
                  <c:v>39976.0</c:v>
                </c:pt>
                <c:pt idx="616">
                  <c:v>39977.0</c:v>
                </c:pt>
                <c:pt idx="617">
                  <c:v>39978.0</c:v>
                </c:pt>
                <c:pt idx="618">
                  <c:v>39979.0</c:v>
                </c:pt>
                <c:pt idx="619">
                  <c:v>39980.0</c:v>
                </c:pt>
                <c:pt idx="620">
                  <c:v>39981.0</c:v>
                </c:pt>
                <c:pt idx="621">
                  <c:v>39982.0</c:v>
                </c:pt>
                <c:pt idx="622">
                  <c:v>39983.0</c:v>
                </c:pt>
                <c:pt idx="623">
                  <c:v>39984.0</c:v>
                </c:pt>
                <c:pt idx="624">
                  <c:v>39985.0</c:v>
                </c:pt>
                <c:pt idx="625">
                  <c:v>39986.0</c:v>
                </c:pt>
                <c:pt idx="626">
                  <c:v>39987.0</c:v>
                </c:pt>
                <c:pt idx="627">
                  <c:v>39988.0</c:v>
                </c:pt>
                <c:pt idx="628">
                  <c:v>39989.0</c:v>
                </c:pt>
                <c:pt idx="629">
                  <c:v>39990.0</c:v>
                </c:pt>
                <c:pt idx="630">
                  <c:v>39991.0</c:v>
                </c:pt>
                <c:pt idx="631">
                  <c:v>39992.0</c:v>
                </c:pt>
                <c:pt idx="632">
                  <c:v>39993.0</c:v>
                </c:pt>
                <c:pt idx="633">
                  <c:v>39994.0</c:v>
                </c:pt>
                <c:pt idx="634">
                  <c:v>39995.0</c:v>
                </c:pt>
                <c:pt idx="635">
                  <c:v>39996.0</c:v>
                </c:pt>
                <c:pt idx="636">
                  <c:v>39997.0</c:v>
                </c:pt>
                <c:pt idx="637">
                  <c:v>39998.0</c:v>
                </c:pt>
                <c:pt idx="638">
                  <c:v>39999.0</c:v>
                </c:pt>
                <c:pt idx="639">
                  <c:v>40000.0</c:v>
                </c:pt>
                <c:pt idx="640">
                  <c:v>40001.0</c:v>
                </c:pt>
                <c:pt idx="641">
                  <c:v>40002.0</c:v>
                </c:pt>
                <c:pt idx="642">
                  <c:v>40003.0</c:v>
                </c:pt>
                <c:pt idx="643">
                  <c:v>40004.0</c:v>
                </c:pt>
                <c:pt idx="644">
                  <c:v>40005.0</c:v>
                </c:pt>
                <c:pt idx="645">
                  <c:v>40006.0</c:v>
                </c:pt>
                <c:pt idx="646">
                  <c:v>40007.0</c:v>
                </c:pt>
                <c:pt idx="647">
                  <c:v>40008.0</c:v>
                </c:pt>
                <c:pt idx="648">
                  <c:v>40009.0</c:v>
                </c:pt>
                <c:pt idx="649">
                  <c:v>40010.0</c:v>
                </c:pt>
                <c:pt idx="650">
                  <c:v>40011.0</c:v>
                </c:pt>
                <c:pt idx="651">
                  <c:v>40012.0</c:v>
                </c:pt>
                <c:pt idx="652">
                  <c:v>40013.0</c:v>
                </c:pt>
                <c:pt idx="653">
                  <c:v>40014.0</c:v>
                </c:pt>
                <c:pt idx="654">
                  <c:v>40015.0</c:v>
                </c:pt>
                <c:pt idx="655">
                  <c:v>40016.0</c:v>
                </c:pt>
                <c:pt idx="656">
                  <c:v>40017.0</c:v>
                </c:pt>
                <c:pt idx="657">
                  <c:v>40018.0</c:v>
                </c:pt>
                <c:pt idx="658">
                  <c:v>40019.0</c:v>
                </c:pt>
                <c:pt idx="659">
                  <c:v>40020.0</c:v>
                </c:pt>
                <c:pt idx="660">
                  <c:v>40021.0</c:v>
                </c:pt>
                <c:pt idx="661">
                  <c:v>40022.0</c:v>
                </c:pt>
                <c:pt idx="662">
                  <c:v>40023.0</c:v>
                </c:pt>
                <c:pt idx="663">
                  <c:v>40024.0</c:v>
                </c:pt>
                <c:pt idx="664">
                  <c:v>40025.0</c:v>
                </c:pt>
                <c:pt idx="665">
                  <c:v>40026.0</c:v>
                </c:pt>
                <c:pt idx="666">
                  <c:v>40027.0</c:v>
                </c:pt>
                <c:pt idx="667">
                  <c:v>40028.0</c:v>
                </c:pt>
                <c:pt idx="668">
                  <c:v>40029.0</c:v>
                </c:pt>
                <c:pt idx="669">
                  <c:v>40030.0</c:v>
                </c:pt>
                <c:pt idx="670">
                  <c:v>40031.0</c:v>
                </c:pt>
                <c:pt idx="671">
                  <c:v>40032.0</c:v>
                </c:pt>
                <c:pt idx="672">
                  <c:v>40033.0</c:v>
                </c:pt>
                <c:pt idx="673">
                  <c:v>40034.0</c:v>
                </c:pt>
                <c:pt idx="674">
                  <c:v>40035.0</c:v>
                </c:pt>
                <c:pt idx="675">
                  <c:v>40036.0</c:v>
                </c:pt>
                <c:pt idx="676">
                  <c:v>40037.0</c:v>
                </c:pt>
                <c:pt idx="677">
                  <c:v>40038.0</c:v>
                </c:pt>
                <c:pt idx="678">
                  <c:v>40039.0</c:v>
                </c:pt>
                <c:pt idx="679">
                  <c:v>40040.0</c:v>
                </c:pt>
                <c:pt idx="680">
                  <c:v>40041.0</c:v>
                </c:pt>
                <c:pt idx="681">
                  <c:v>40042.0</c:v>
                </c:pt>
                <c:pt idx="682">
                  <c:v>40043.0</c:v>
                </c:pt>
                <c:pt idx="683">
                  <c:v>40044.0</c:v>
                </c:pt>
                <c:pt idx="684">
                  <c:v>40045.0</c:v>
                </c:pt>
                <c:pt idx="685">
                  <c:v>40046.0</c:v>
                </c:pt>
                <c:pt idx="686">
                  <c:v>40047.0</c:v>
                </c:pt>
                <c:pt idx="687">
                  <c:v>40048.0</c:v>
                </c:pt>
                <c:pt idx="688">
                  <c:v>40049.0</c:v>
                </c:pt>
                <c:pt idx="689">
                  <c:v>40050.0</c:v>
                </c:pt>
                <c:pt idx="690">
                  <c:v>40051.0</c:v>
                </c:pt>
                <c:pt idx="691">
                  <c:v>40052.0</c:v>
                </c:pt>
                <c:pt idx="692">
                  <c:v>40053.0</c:v>
                </c:pt>
                <c:pt idx="693">
                  <c:v>40054.0</c:v>
                </c:pt>
                <c:pt idx="694">
                  <c:v>40055.0</c:v>
                </c:pt>
                <c:pt idx="695">
                  <c:v>40056.0</c:v>
                </c:pt>
                <c:pt idx="696">
                  <c:v>40057.0</c:v>
                </c:pt>
                <c:pt idx="697">
                  <c:v>40058.0</c:v>
                </c:pt>
                <c:pt idx="698">
                  <c:v>40059.0</c:v>
                </c:pt>
                <c:pt idx="699">
                  <c:v>40060.0</c:v>
                </c:pt>
                <c:pt idx="700">
                  <c:v>40061.0</c:v>
                </c:pt>
                <c:pt idx="701">
                  <c:v>40062.0</c:v>
                </c:pt>
                <c:pt idx="702">
                  <c:v>40063.0</c:v>
                </c:pt>
                <c:pt idx="703">
                  <c:v>40064.0</c:v>
                </c:pt>
                <c:pt idx="704">
                  <c:v>40065.0</c:v>
                </c:pt>
                <c:pt idx="705">
                  <c:v>40066.0</c:v>
                </c:pt>
                <c:pt idx="706">
                  <c:v>40067.0</c:v>
                </c:pt>
                <c:pt idx="707">
                  <c:v>40068.0</c:v>
                </c:pt>
                <c:pt idx="708">
                  <c:v>40069.0</c:v>
                </c:pt>
                <c:pt idx="709">
                  <c:v>40070.0</c:v>
                </c:pt>
                <c:pt idx="710">
                  <c:v>40071.0</c:v>
                </c:pt>
                <c:pt idx="711">
                  <c:v>40072.0</c:v>
                </c:pt>
                <c:pt idx="712">
                  <c:v>40073.0</c:v>
                </c:pt>
                <c:pt idx="713">
                  <c:v>40074.0</c:v>
                </c:pt>
                <c:pt idx="714">
                  <c:v>40075.0</c:v>
                </c:pt>
                <c:pt idx="715">
                  <c:v>40076.0</c:v>
                </c:pt>
                <c:pt idx="716">
                  <c:v>40077.0</c:v>
                </c:pt>
                <c:pt idx="717">
                  <c:v>40078.0</c:v>
                </c:pt>
                <c:pt idx="718">
                  <c:v>40079.0</c:v>
                </c:pt>
                <c:pt idx="719">
                  <c:v>40080.0</c:v>
                </c:pt>
                <c:pt idx="720">
                  <c:v>40081.0</c:v>
                </c:pt>
                <c:pt idx="721">
                  <c:v>40082.0</c:v>
                </c:pt>
                <c:pt idx="722">
                  <c:v>40083.0</c:v>
                </c:pt>
                <c:pt idx="723">
                  <c:v>40084.0</c:v>
                </c:pt>
                <c:pt idx="724">
                  <c:v>40085.0</c:v>
                </c:pt>
                <c:pt idx="725">
                  <c:v>40086.0</c:v>
                </c:pt>
                <c:pt idx="726">
                  <c:v>40087.0</c:v>
                </c:pt>
                <c:pt idx="727">
                  <c:v>40088.0</c:v>
                </c:pt>
                <c:pt idx="728">
                  <c:v>40089.0</c:v>
                </c:pt>
                <c:pt idx="729">
                  <c:v>40090.0</c:v>
                </c:pt>
                <c:pt idx="730">
                  <c:v>40091.0</c:v>
                </c:pt>
                <c:pt idx="731">
                  <c:v>40092.0</c:v>
                </c:pt>
                <c:pt idx="732">
                  <c:v>40093.0</c:v>
                </c:pt>
                <c:pt idx="733">
                  <c:v>40094.0</c:v>
                </c:pt>
                <c:pt idx="734">
                  <c:v>40095.0</c:v>
                </c:pt>
                <c:pt idx="735">
                  <c:v>40096.0</c:v>
                </c:pt>
                <c:pt idx="736">
                  <c:v>40097.0</c:v>
                </c:pt>
                <c:pt idx="737">
                  <c:v>40098.0</c:v>
                </c:pt>
                <c:pt idx="738">
                  <c:v>40099.0</c:v>
                </c:pt>
                <c:pt idx="739">
                  <c:v>40100.0</c:v>
                </c:pt>
                <c:pt idx="740">
                  <c:v>40101.0</c:v>
                </c:pt>
                <c:pt idx="741">
                  <c:v>40102.0</c:v>
                </c:pt>
                <c:pt idx="742">
                  <c:v>40103.0</c:v>
                </c:pt>
                <c:pt idx="743">
                  <c:v>40104.0</c:v>
                </c:pt>
                <c:pt idx="744">
                  <c:v>40105.0</c:v>
                </c:pt>
                <c:pt idx="745">
                  <c:v>40106.0</c:v>
                </c:pt>
                <c:pt idx="746">
                  <c:v>40107.0</c:v>
                </c:pt>
                <c:pt idx="747">
                  <c:v>40108.0</c:v>
                </c:pt>
                <c:pt idx="748">
                  <c:v>40109.0</c:v>
                </c:pt>
                <c:pt idx="749">
                  <c:v>40110.0</c:v>
                </c:pt>
                <c:pt idx="750">
                  <c:v>40111.0</c:v>
                </c:pt>
                <c:pt idx="751">
                  <c:v>40112.0</c:v>
                </c:pt>
                <c:pt idx="752">
                  <c:v>40113.0</c:v>
                </c:pt>
                <c:pt idx="753">
                  <c:v>40114.0</c:v>
                </c:pt>
                <c:pt idx="754">
                  <c:v>40115.0</c:v>
                </c:pt>
                <c:pt idx="755">
                  <c:v>40116.0</c:v>
                </c:pt>
                <c:pt idx="756">
                  <c:v>40117.0</c:v>
                </c:pt>
                <c:pt idx="757">
                  <c:v>40118.0</c:v>
                </c:pt>
                <c:pt idx="758">
                  <c:v>40119.0</c:v>
                </c:pt>
                <c:pt idx="759">
                  <c:v>40120.0</c:v>
                </c:pt>
                <c:pt idx="760">
                  <c:v>40121.0</c:v>
                </c:pt>
                <c:pt idx="761">
                  <c:v>40122.0</c:v>
                </c:pt>
                <c:pt idx="762">
                  <c:v>40123.0</c:v>
                </c:pt>
                <c:pt idx="763">
                  <c:v>40124.0</c:v>
                </c:pt>
                <c:pt idx="764">
                  <c:v>40125.0</c:v>
                </c:pt>
                <c:pt idx="765">
                  <c:v>40126.0</c:v>
                </c:pt>
                <c:pt idx="766">
                  <c:v>40127.0</c:v>
                </c:pt>
                <c:pt idx="767">
                  <c:v>40128.0</c:v>
                </c:pt>
                <c:pt idx="768">
                  <c:v>40129.0</c:v>
                </c:pt>
                <c:pt idx="769">
                  <c:v>40130.0</c:v>
                </c:pt>
                <c:pt idx="770">
                  <c:v>40131.0</c:v>
                </c:pt>
                <c:pt idx="771">
                  <c:v>40132.0</c:v>
                </c:pt>
                <c:pt idx="772">
                  <c:v>40133.0</c:v>
                </c:pt>
                <c:pt idx="773">
                  <c:v>40134.0</c:v>
                </c:pt>
                <c:pt idx="774">
                  <c:v>40135.0</c:v>
                </c:pt>
                <c:pt idx="775">
                  <c:v>40136.0</c:v>
                </c:pt>
                <c:pt idx="776">
                  <c:v>40137.0</c:v>
                </c:pt>
                <c:pt idx="777">
                  <c:v>40138.0</c:v>
                </c:pt>
                <c:pt idx="778">
                  <c:v>40139.0</c:v>
                </c:pt>
                <c:pt idx="779">
                  <c:v>40140.0</c:v>
                </c:pt>
                <c:pt idx="780">
                  <c:v>40141.0</c:v>
                </c:pt>
                <c:pt idx="781">
                  <c:v>40142.0</c:v>
                </c:pt>
                <c:pt idx="782">
                  <c:v>40143.0</c:v>
                </c:pt>
                <c:pt idx="783">
                  <c:v>40144.0</c:v>
                </c:pt>
                <c:pt idx="784">
                  <c:v>40145.0</c:v>
                </c:pt>
                <c:pt idx="785">
                  <c:v>40146.0</c:v>
                </c:pt>
                <c:pt idx="786">
                  <c:v>40147.0</c:v>
                </c:pt>
                <c:pt idx="787">
                  <c:v>40148.0</c:v>
                </c:pt>
                <c:pt idx="788">
                  <c:v>40149.0</c:v>
                </c:pt>
                <c:pt idx="789">
                  <c:v>40150.0</c:v>
                </c:pt>
                <c:pt idx="790">
                  <c:v>40151.0</c:v>
                </c:pt>
                <c:pt idx="791">
                  <c:v>40152.0</c:v>
                </c:pt>
                <c:pt idx="792">
                  <c:v>40153.0</c:v>
                </c:pt>
                <c:pt idx="793">
                  <c:v>40154.0</c:v>
                </c:pt>
                <c:pt idx="794">
                  <c:v>40155.0</c:v>
                </c:pt>
                <c:pt idx="795">
                  <c:v>40156.0</c:v>
                </c:pt>
                <c:pt idx="796">
                  <c:v>40157.0</c:v>
                </c:pt>
                <c:pt idx="797">
                  <c:v>40158.0</c:v>
                </c:pt>
                <c:pt idx="798">
                  <c:v>40159.0</c:v>
                </c:pt>
                <c:pt idx="799">
                  <c:v>40160.0</c:v>
                </c:pt>
                <c:pt idx="800">
                  <c:v>40161.0</c:v>
                </c:pt>
                <c:pt idx="801">
                  <c:v>40162.0</c:v>
                </c:pt>
                <c:pt idx="802">
                  <c:v>40163.0</c:v>
                </c:pt>
                <c:pt idx="803">
                  <c:v>40164.0</c:v>
                </c:pt>
                <c:pt idx="804">
                  <c:v>40165.0</c:v>
                </c:pt>
                <c:pt idx="805">
                  <c:v>40166.0</c:v>
                </c:pt>
                <c:pt idx="806">
                  <c:v>40167.0</c:v>
                </c:pt>
                <c:pt idx="807">
                  <c:v>40168.0</c:v>
                </c:pt>
                <c:pt idx="808">
                  <c:v>40169.0</c:v>
                </c:pt>
                <c:pt idx="809">
                  <c:v>40170.0</c:v>
                </c:pt>
                <c:pt idx="810">
                  <c:v>40171.0</c:v>
                </c:pt>
                <c:pt idx="811">
                  <c:v>40172.0</c:v>
                </c:pt>
                <c:pt idx="812">
                  <c:v>40173.0</c:v>
                </c:pt>
                <c:pt idx="813">
                  <c:v>40174.0</c:v>
                </c:pt>
                <c:pt idx="814">
                  <c:v>40175.0</c:v>
                </c:pt>
                <c:pt idx="815">
                  <c:v>40176.0</c:v>
                </c:pt>
                <c:pt idx="816">
                  <c:v>40177.0</c:v>
                </c:pt>
                <c:pt idx="817">
                  <c:v>40178.0</c:v>
                </c:pt>
                <c:pt idx="818">
                  <c:v>40179.0</c:v>
                </c:pt>
                <c:pt idx="819">
                  <c:v>40180.0</c:v>
                </c:pt>
                <c:pt idx="820">
                  <c:v>40181.0</c:v>
                </c:pt>
                <c:pt idx="821">
                  <c:v>40182.0</c:v>
                </c:pt>
                <c:pt idx="822">
                  <c:v>40183.0</c:v>
                </c:pt>
                <c:pt idx="823">
                  <c:v>40184.0</c:v>
                </c:pt>
                <c:pt idx="824">
                  <c:v>40185.0</c:v>
                </c:pt>
                <c:pt idx="825">
                  <c:v>40186.0</c:v>
                </c:pt>
                <c:pt idx="826">
                  <c:v>40187.0</c:v>
                </c:pt>
                <c:pt idx="827">
                  <c:v>40188.0</c:v>
                </c:pt>
                <c:pt idx="828">
                  <c:v>40189.0</c:v>
                </c:pt>
                <c:pt idx="829">
                  <c:v>40190.0</c:v>
                </c:pt>
                <c:pt idx="830">
                  <c:v>40191.0</c:v>
                </c:pt>
                <c:pt idx="831">
                  <c:v>40192.0</c:v>
                </c:pt>
                <c:pt idx="832">
                  <c:v>40193.0</c:v>
                </c:pt>
                <c:pt idx="833">
                  <c:v>40194.0</c:v>
                </c:pt>
                <c:pt idx="834">
                  <c:v>40195.0</c:v>
                </c:pt>
                <c:pt idx="835">
                  <c:v>40196.0</c:v>
                </c:pt>
                <c:pt idx="836">
                  <c:v>40197.0</c:v>
                </c:pt>
                <c:pt idx="837">
                  <c:v>40198.0</c:v>
                </c:pt>
                <c:pt idx="838">
                  <c:v>40199.0</c:v>
                </c:pt>
                <c:pt idx="839">
                  <c:v>40200.0</c:v>
                </c:pt>
                <c:pt idx="840">
                  <c:v>40201.0</c:v>
                </c:pt>
                <c:pt idx="841">
                  <c:v>40202.0</c:v>
                </c:pt>
                <c:pt idx="842">
                  <c:v>40203.0</c:v>
                </c:pt>
                <c:pt idx="843">
                  <c:v>40204.0</c:v>
                </c:pt>
                <c:pt idx="844">
                  <c:v>40205.0</c:v>
                </c:pt>
                <c:pt idx="845">
                  <c:v>40206.0</c:v>
                </c:pt>
                <c:pt idx="846">
                  <c:v>40207.0</c:v>
                </c:pt>
                <c:pt idx="847">
                  <c:v>40208.0</c:v>
                </c:pt>
                <c:pt idx="848">
                  <c:v>40209.0</c:v>
                </c:pt>
                <c:pt idx="849">
                  <c:v>40210.0</c:v>
                </c:pt>
                <c:pt idx="850">
                  <c:v>40211.0</c:v>
                </c:pt>
                <c:pt idx="851">
                  <c:v>40212.0</c:v>
                </c:pt>
                <c:pt idx="852">
                  <c:v>40213.0</c:v>
                </c:pt>
                <c:pt idx="853">
                  <c:v>40214.0</c:v>
                </c:pt>
                <c:pt idx="854">
                  <c:v>40215.0</c:v>
                </c:pt>
                <c:pt idx="855">
                  <c:v>40216.0</c:v>
                </c:pt>
                <c:pt idx="856">
                  <c:v>40217.0</c:v>
                </c:pt>
                <c:pt idx="857">
                  <c:v>40218.0</c:v>
                </c:pt>
                <c:pt idx="858">
                  <c:v>40219.0</c:v>
                </c:pt>
                <c:pt idx="859">
                  <c:v>40220.0</c:v>
                </c:pt>
                <c:pt idx="860">
                  <c:v>40221.0</c:v>
                </c:pt>
                <c:pt idx="861">
                  <c:v>40222.0</c:v>
                </c:pt>
                <c:pt idx="862">
                  <c:v>40223.0</c:v>
                </c:pt>
                <c:pt idx="863">
                  <c:v>40224.0</c:v>
                </c:pt>
                <c:pt idx="864">
                  <c:v>40225.0</c:v>
                </c:pt>
                <c:pt idx="865">
                  <c:v>40226.0</c:v>
                </c:pt>
                <c:pt idx="866">
                  <c:v>40227.0</c:v>
                </c:pt>
                <c:pt idx="867">
                  <c:v>40228.0</c:v>
                </c:pt>
                <c:pt idx="868">
                  <c:v>40229.0</c:v>
                </c:pt>
                <c:pt idx="869">
                  <c:v>40230.0</c:v>
                </c:pt>
                <c:pt idx="870">
                  <c:v>40231.0</c:v>
                </c:pt>
                <c:pt idx="871">
                  <c:v>40232.0</c:v>
                </c:pt>
                <c:pt idx="872">
                  <c:v>40233.0</c:v>
                </c:pt>
                <c:pt idx="873">
                  <c:v>40234.0</c:v>
                </c:pt>
                <c:pt idx="874">
                  <c:v>40235.0</c:v>
                </c:pt>
                <c:pt idx="875">
                  <c:v>40236.0</c:v>
                </c:pt>
                <c:pt idx="876">
                  <c:v>40237.0</c:v>
                </c:pt>
                <c:pt idx="877">
                  <c:v>40238.0</c:v>
                </c:pt>
                <c:pt idx="878">
                  <c:v>40239.0</c:v>
                </c:pt>
                <c:pt idx="879">
                  <c:v>40240.0</c:v>
                </c:pt>
                <c:pt idx="880">
                  <c:v>40241.0</c:v>
                </c:pt>
                <c:pt idx="881">
                  <c:v>40242.0</c:v>
                </c:pt>
                <c:pt idx="882">
                  <c:v>40243.0</c:v>
                </c:pt>
                <c:pt idx="883">
                  <c:v>40244.0</c:v>
                </c:pt>
                <c:pt idx="884">
                  <c:v>40245.0</c:v>
                </c:pt>
                <c:pt idx="885">
                  <c:v>40246.0</c:v>
                </c:pt>
                <c:pt idx="886">
                  <c:v>40247.0</c:v>
                </c:pt>
                <c:pt idx="887">
                  <c:v>40248.0</c:v>
                </c:pt>
                <c:pt idx="888">
                  <c:v>40249.0</c:v>
                </c:pt>
                <c:pt idx="889">
                  <c:v>40250.0</c:v>
                </c:pt>
                <c:pt idx="890">
                  <c:v>40251.0</c:v>
                </c:pt>
                <c:pt idx="891">
                  <c:v>40252.0</c:v>
                </c:pt>
                <c:pt idx="892">
                  <c:v>40253.0</c:v>
                </c:pt>
                <c:pt idx="893">
                  <c:v>40254.0</c:v>
                </c:pt>
                <c:pt idx="894">
                  <c:v>40255.0</c:v>
                </c:pt>
                <c:pt idx="895">
                  <c:v>40256.0</c:v>
                </c:pt>
                <c:pt idx="896">
                  <c:v>40257.0</c:v>
                </c:pt>
                <c:pt idx="897">
                  <c:v>40258.0</c:v>
                </c:pt>
                <c:pt idx="898">
                  <c:v>40259.0</c:v>
                </c:pt>
                <c:pt idx="899">
                  <c:v>40260.0</c:v>
                </c:pt>
                <c:pt idx="900">
                  <c:v>40261.0</c:v>
                </c:pt>
                <c:pt idx="901">
                  <c:v>40262.0</c:v>
                </c:pt>
                <c:pt idx="902">
                  <c:v>40263.0</c:v>
                </c:pt>
                <c:pt idx="903">
                  <c:v>40264.0</c:v>
                </c:pt>
                <c:pt idx="904">
                  <c:v>40265.0</c:v>
                </c:pt>
                <c:pt idx="905">
                  <c:v>40266.0</c:v>
                </c:pt>
                <c:pt idx="906">
                  <c:v>40267.0</c:v>
                </c:pt>
                <c:pt idx="907">
                  <c:v>40268.0</c:v>
                </c:pt>
                <c:pt idx="908">
                  <c:v>40269.0</c:v>
                </c:pt>
                <c:pt idx="909">
                  <c:v>40270.0</c:v>
                </c:pt>
                <c:pt idx="910">
                  <c:v>40271.0</c:v>
                </c:pt>
                <c:pt idx="911">
                  <c:v>40272.0</c:v>
                </c:pt>
                <c:pt idx="912">
                  <c:v>40273.0</c:v>
                </c:pt>
                <c:pt idx="913">
                  <c:v>40274.0</c:v>
                </c:pt>
                <c:pt idx="914">
                  <c:v>40275.0</c:v>
                </c:pt>
                <c:pt idx="915">
                  <c:v>40276.0</c:v>
                </c:pt>
                <c:pt idx="916">
                  <c:v>40277.0</c:v>
                </c:pt>
                <c:pt idx="917">
                  <c:v>40278.0</c:v>
                </c:pt>
                <c:pt idx="918">
                  <c:v>40279.0</c:v>
                </c:pt>
                <c:pt idx="919">
                  <c:v>40280.0</c:v>
                </c:pt>
                <c:pt idx="920">
                  <c:v>40281.0</c:v>
                </c:pt>
                <c:pt idx="921">
                  <c:v>40282.0</c:v>
                </c:pt>
                <c:pt idx="922">
                  <c:v>40283.0</c:v>
                </c:pt>
                <c:pt idx="923">
                  <c:v>40284.0</c:v>
                </c:pt>
                <c:pt idx="924">
                  <c:v>40285.0</c:v>
                </c:pt>
                <c:pt idx="925">
                  <c:v>40286.0</c:v>
                </c:pt>
                <c:pt idx="926">
                  <c:v>40287.0</c:v>
                </c:pt>
                <c:pt idx="927">
                  <c:v>40288.0</c:v>
                </c:pt>
                <c:pt idx="928">
                  <c:v>40289.0</c:v>
                </c:pt>
                <c:pt idx="929">
                  <c:v>40290.0</c:v>
                </c:pt>
                <c:pt idx="930">
                  <c:v>40291.0</c:v>
                </c:pt>
                <c:pt idx="931">
                  <c:v>40292.0</c:v>
                </c:pt>
                <c:pt idx="932">
                  <c:v>40293.0</c:v>
                </c:pt>
                <c:pt idx="933">
                  <c:v>40294.0</c:v>
                </c:pt>
                <c:pt idx="934">
                  <c:v>40295.0</c:v>
                </c:pt>
                <c:pt idx="935">
                  <c:v>40296.0</c:v>
                </c:pt>
                <c:pt idx="936">
                  <c:v>40297.0</c:v>
                </c:pt>
                <c:pt idx="937">
                  <c:v>40298.0</c:v>
                </c:pt>
                <c:pt idx="938">
                  <c:v>40299.0</c:v>
                </c:pt>
                <c:pt idx="939">
                  <c:v>40300.0</c:v>
                </c:pt>
                <c:pt idx="940">
                  <c:v>40301.0</c:v>
                </c:pt>
                <c:pt idx="941">
                  <c:v>40302.0</c:v>
                </c:pt>
                <c:pt idx="942">
                  <c:v>40303.0</c:v>
                </c:pt>
                <c:pt idx="943">
                  <c:v>40304.0</c:v>
                </c:pt>
                <c:pt idx="944">
                  <c:v>40305.0</c:v>
                </c:pt>
                <c:pt idx="945">
                  <c:v>40306.0</c:v>
                </c:pt>
                <c:pt idx="946">
                  <c:v>40307.0</c:v>
                </c:pt>
                <c:pt idx="947">
                  <c:v>40308.0</c:v>
                </c:pt>
                <c:pt idx="948">
                  <c:v>40309.0</c:v>
                </c:pt>
                <c:pt idx="949">
                  <c:v>40310.0</c:v>
                </c:pt>
                <c:pt idx="950">
                  <c:v>40311.0</c:v>
                </c:pt>
                <c:pt idx="951">
                  <c:v>40312.0</c:v>
                </c:pt>
                <c:pt idx="952">
                  <c:v>40313.0</c:v>
                </c:pt>
                <c:pt idx="953">
                  <c:v>40314.0</c:v>
                </c:pt>
                <c:pt idx="954">
                  <c:v>40315.0</c:v>
                </c:pt>
                <c:pt idx="955">
                  <c:v>40316.0</c:v>
                </c:pt>
                <c:pt idx="956">
                  <c:v>40317.0</c:v>
                </c:pt>
                <c:pt idx="957">
                  <c:v>40318.0</c:v>
                </c:pt>
                <c:pt idx="958">
                  <c:v>40319.0</c:v>
                </c:pt>
                <c:pt idx="959">
                  <c:v>40320.0</c:v>
                </c:pt>
                <c:pt idx="960">
                  <c:v>40321.0</c:v>
                </c:pt>
                <c:pt idx="961">
                  <c:v>40322.0</c:v>
                </c:pt>
                <c:pt idx="962">
                  <c:v>40323.0</c:v>
                </c:pt>
                <c:pt idx="963">
                  <c:v>40324.0</c:v>
                </c:pt>
                <c:pt idx="964">
                  <c:v>40325.0</c:v>
                </c:pt>
                <c:pt idx="965">
                  <c:v>40326.0</c:v>
                </c:pt>
                <c:pt idx="966">
                  <c:v>40327.0</c:v>
                </c:pt>
                <c:pt idx="967">
                  <c:v>40328.0</c:v>
                </c:pt>
                <c:pt idx="968">
                  <c:v>40329.0</c:v>
                </c:pt>
                <c:pt idx="969">
                  <c:v>40330.0</c:v>
                </c:pt>
                <c:pt idx="970">
                  <c:v>40331.0</c:v>
                </c:pt>
                <c:pt idx="971">
                  <c:v>40332.0</c:v>
                </c:pt>
                <c:pt idx="972">
                  <c:v>40333.0</c:v>
                </c:pt>
                <c:pt idx="973">
                  <c:v>40334.0</c:v>
                </c:pt>
                <c:pt idx="974">
                  <c:v>40335.0</c:v>
                </c:pt>
                <c:pt idx="975">
                  <c:v>40336.0</c:v>
                </c:pt>
                <c:pt idx="976">
                  <c:v>40337.0</c:v>
                </c:pt>
                <c:pt idx="977">
                  <c:v>40338.0</c:v>
                </c:pt>
                <c:pt idx="978">
                  <c:v>40339.0</c:v>
                </c:pt>
                <c:pt idx="979">
                  <c:v>40340.0</c:v>
                </c:pt>
                <c:pt idx="980">
                  <c:v>40341.0</c:v>
                </c:pt>
                <c:pt idx="981">
                  <c:v>40342.0</c:v>
                </c:pt>
                <c:pt idx="982">
                  <c:v>40343.0</c:v>
                </c:pt>
                <c:pt idx="983">
                  <c:v>40344.0</c:v>
                </c:pt>
                <c:pt idx="984">
                  <c:v>40345.0</c:v>
                </c:pt>
                <c:pt idx="985">
                  <c:v>40346.0</c:v>
                </c:pt>
                <c:pt idx="986">
                  <c:v>40347.0</c:v>
                </c:pt>
                <c:pt idx="987">
                  <c:v>40348.0</c:v>
                </c:pt>
                <c:pt idx="988">
                  <c:v>40349.0</c:v>
                </c:pt>
                <c:pt idx="989">
                  <c:v>40350.0</c:v>
                </c:pt>
                <c:pt idx="990">
                  <c:v>40351.0</c:v>
                </c:pt>
                <c:pt idx="991">
                  <c:v>40352.0</c:v>
                </c:pt>
                <c:pt idx="992">
                  <c:v>40353.0</c:v>
                </c:pt>
                <c:pt idx="993">
                  <c:v>40354.0</c:v>
                </c:pt>
                <c:pt idx="994">
                  <c:v>40355.0</c:v>
                </c:pt>
                <c:pt idx="995">
                  <c:v>40356.0</c:v>
                </c:pt>
                <c:pt idx="996">
                  <c:v>40357.0</c:v>
                </c:pt>
                <c:pt idx="997">
                  <c:v>40358.0</c:v>
                </c:pt>
                <c:pt idx="998">
                  <c:v>40359.0</c:v>
                </c:pt>
                <c:pt idx="999">
                  <c:v>40360.0</c:v>
                </c:pt>
                <c:pt idx="1000">
                  <c:v>40361.0</c:v>
                </c:pt>
                <c:pt idx="1001">
                  <c:v>40362.0</c:v>
                </c:pt>
                <c:pt idx="1002">
                  <c:v>40363.0</c:v>
                </c:pt>
                <c:pt idx="1003">
                  <c:v>40364.0</c:v>
                </c:pt>
                <c:pt idx="1004">
                  <c:v>40365.0</c:v>
                </c:pt>
                <c:pt idx="1005">
                  <c:v>40366.0</c:v>
                </c:pt>
                <c:pt idx="1006">
                  <c:v>40367.0</c:v>
                </c:pt>
                <c:pt idx="1007">
                  <c:v>40368.0</c:v>
                </c:pt>
                <c:pt idx="1008">
                  <c:v>40369.0</c:v>
                </c:pt>
                <c:pt idx="1009">
                  <c:v>40370.0</c:v>
                </c:pt>
                <c:pt idx="1010">
                  <c:v>40371.0</c:v>
                </c:pt>
                <c:pt idx="1011">
                  <c:v>40372.0</c:v>
                </c:pt>
                <c:pt idx="1012">
                  <c:v>40373.0</c:v>
                </c:pt>
                <c:pt idx="1013">
                  <c:v>40374.0</c:v>
                </c:pt>
                <c:pt idx="1014">
                  <c:v>40375.0</c:v>
                </c:pt>
                <c:pt idx="1015">
                  <c:v>40376.0</c:v>
                </c:pt>
                <c:pt idx="1016">
                  <c:v>40377.0</c:v>
                </c:pt>
                <c:pt idx="1017">
                  <c:v>40378.0</c:v>
                </c:pt>
                <c:pt idx="1018">
                  <c:v>40379.0</c:v>
                </c:pt>
                <c:pt idx="1019">
                  <c:v>40380.0</c:v>
                </c:pt>
                <c:pt idx="1020">
                  <c:v>40381.0</c:v>
                </c:pt>
                <c:pt idx="1021">
                  <c:v>40382.0</c:v>
                </c:pt>
                <c:pt idx="1022">
                  <c:v>40383.0</c:v>
                </c:pt>
                <c:pt idx="1023">
                  <c:v>40384.0</c:v>
                </c:pt>
                <c:pt idx="1024">
                  <c:v>40385.0</c:v>
                </c:pt>
                <c:pt idx="1025">
                  <c:v>40386.0</c:v>
                </c:pt>
                <c:pt idx="1026">
                  <c:v>40387.0</c:v>
                </c:pt>
                <c:pt idx="1027">
                  <c:v>40388.0</c:v>
                </c:pt>
                <c:pt idx="1028">
                  <c:v>40389.0</c:v>
                </c:pt>
                <c:pt idx="1029">
                  <c:v>40390.0</c:v>
                </c:pt>
                <c:pt idx="1030">
                  <c:v>40391.0</c:v>
                </c:pt>
                <c:pt idx="1031">
                  <c:v>40392.0</c:v>
                </c:pt>
                <c:pt idx="1032">
                  <c:v>40393.0</c:v>
                </c:pt>
                <c:pt idx="1033">
                  <c:v>40394.0</c:v>
                </c:pt>
                <c:pt idx="1034">
                  <c:v>40395.0</c:v>
                </c:pt>
                <c:pt idx="1035">
                  <c:v>40396.0</c:v>
                </c:pt>
                <c:pt idx="1036">
                  <c:v>40397.0</c:v>
                </c:pt>
                <c:pt idx="1037">
                  <c:v>40398.0</c:v>
                </c:pt>
                <c:pt idx="1038">
                  <c:v>40399.0</c:v>
                </c:pt>
                <c:pt idx="1039">
                  <c:v>40400.0</c:v>
                </c:pt>
                <c:pt idx="1040">
                  <c:v>40401.0</c:v>
                </c:pt>
                <c:pt idx="1041">
                  <c:v>40402.0</c:v>
                </c:pt>
                <c:pt idx="1042">
                  <c:v>40403.0</c:v>
                </c:pt>
                <c:pt idx="1043">
                  <c:v>40404.0</c:v>
                </c:pt>
                <c:pt idx="1044">
                  <c:v>40405.0</c:v>
                </c:pt>
                <c:pt idx="1045">
                  <c:v>40406.0</c:v>
                </c:pt>
                <c:pt idx="1046">
                  <c:v>40407.0</c:v>
                </c:pt>
                <c:pt idx="1047">
                  <c:v>40408.0</c:v>
                </c:pt>
                <c:pt idx="1048">
                  <c:v>40409.0</c:v>
                </c:pt>
                <c:pt idx="1049">
                  <c:v>40410.0</c:v>
                </c:pt>
                <c:pt idx="1050">
                  <c:v>40411.0</c:v>
                </c:pt>
                <c:pt idx="1051">
                  <c:v>40412.0</c:v>
                </c:pt>
                <c:pt idx="1052">
                  <c:v>40413.0</c:v>
                </c:pt>
                <c:pt idx="1053">
                  <c:v>40414.0</c:v>
                </c:pt>
                <c:pt idx="1054">
                  <c:v>40415.0</c:v>
                </c:pt>
                <c:pt idx="1055">
                  <c:v>40416.0</c:v>
                </c:pt>
                <c:pt idx="1056">
                  <c:v>40417.0</c:v>
                </c:pt>
                <c:pt idx="1057">
                  <c:v>40418.0</c:v>
                </c:pt>
                <c:pt idx="1058">
                  <c:v>40419.0</c:v>
                </c:pt>
                <c:pt idx="1059">
                  <c:v>40420.0</c:v>
                </c:pt>
                <c:pt idx="1060">
                  <c:v>40421.0</c:v>
                </c:pt>
                <c:pt idx="1061">
                  <c:v>40422.0</c:v>
                </c:pt>
                <c:pt idx="1062">
                  <c:v>40423.0</c:v>
                </c:pt>
                <c:pt idx="1063">
                  <c:v>40424.0</c:v>
                </c:pt>
                <c:pt idx="1064">
                  <c:v>40425.0</c:v>
                </c:pt>
                <c:pt idx="1065">
                  <c:v>40426.0</c:v>
                </c:pt>
                <c:pt idx="1066">
                  <c:v>40427.0</c:v>
                </c:pt>
                <c:pt idx="1067">
                  <c:v>40428.0</c:v>
                </c:pt>
                <c:pt idx="1068">
                  <c:v>40429.0</c:v>
                </c:pt>
                <c:pt idx="1069">
                  <c:v>40430.0</c:v>
                </c:pt>
                <c:pt idx="1070">
                  <c:v>40431.0</c:v>
                </c:pt>
                <c:pt idx="1071">
                  <c:v>40432.0</c:v>
                </c:pt>
                <c:pt idx="1072">
                  <c:v>40433.0</c:v>
                </c:pt>
                <c:pt idx="1073">
                  <c:v>40434.0</c:v>
                </c:pt>
                <c:pt idx="1074">
                  <c:v>40435.0</c:v>
                </c:pt>
                <c:pt idx="1075">
                  <c:v>40436.0</c:v>
                </c:pt>
                <c:pt idx="1076">
                  <c:v>40437.0</c:v>
                </c:pt>
                <c:pt idx="1077">
                  <c:v>40438.0</c:v>
                </c:pt>
                <c:pt idx="1078">
                  <c:v>40439.0</c:v>
                </c:pt>
                <c:pt idx="1079">
                  <c:v>40440.0</c:v>
                </c:pt>
                <c:pt idx="1080">
                  <c:v>40441.0</c:v>
                </c:pt>
                <c:pt idx="1081">
                  <c:v>40442.0</c:v>
                </c:pt>
                <c:pt idx="1082">
                  <c:v>40443.0</c:v>
                </c:pt>
                <c:pt idx="1083">
                  <c:v>40444.0</c:v>
                </c:pt>
                <c:pt idx="1084">
                  <c:v>40445.0</c:v>
                </c:pt>
                <c:pt idx="1085">
                  <c:v>40446.0</c:v>
                </c:pt>
                <c:pt idx="1086">
                  <c:v>40447.0</c:v>
                </c:pt>
                <c:pt idx="1087">
                  <c:v>40448.0</c:v>
                </c:pt>
                <c:pt idx="1088">
                  <c:v>40449.0</c:v>
                </c:pt>
                <c:pt idx="1089">
                  <c:v>40450.0</c:v>
                </c:pt>
                <c:pt idx="1090">
                  <c:v>40451.0</c:v>
                </c:pt>
                <c:pt idx="1091">
                  <c:v>40452.0</c:v>
                </c:pt>
                <c:pt idx="1092">
                  <c:v>40453.0</c:v>
                </c:pt>
                <c:pt idx="1093">
                  <c:v>40454.0</c:v>
                </c:pt>
                <c:pt idx="1094">
                  <c:v>40455.0</c:v>
                </c:pt>
                <c:pt idx="1095">
                  <c:v>40456.0</c:v>
                </c:pt>
                <c:pt idx="1096">
                  <c:v>40457.0</c:v>
                </c:pt>
                <c:pt idx="1097">
                  <c:v>40458.0</c:v>
                </c:pt>
                <c:pt idx="1098">
                  <c:v>40459.0</c:v>
                </c:pt>
                <c:pt idx="1099">
                  <c:v>40460.0</c:v>
                </c:pt>
                <c:pt idx="1100">
                  <c:v>40461.0</c:v>
                </c:pt>
                <c:pt idx="1101">
                  <c:v>40462.0</c:v>
                </c:pt>
                <c:pt idx="1102">
                  <c:v>40463.0</c:v>
                </c:pt>
                <c:pt idx="1103">
                  <c:v>40464.0</c:v>
                </c:pt>
                <c:pt idx="1104">
                  <c:v>40465.0</c:v>
                </c:pt>
                <c:pt idx="1105">
                  <c:v>40466.0</c:v>
                </c:pt>
                <c:pt idx="1106">
                  <c:v>40467.0</c:v>
                </c:pt>
                <c:pt idx="1107">
                  <c:v>40468.0</c:v>
                </c:pt>
                <c:pt idx="1108">
                  <c:v>40469.0</c:v>
                </c:pt>
                <c:pt idx="1109">
                  <c:v>40470.0</c:v>
                </c:pt>
                <c:pt idx="1110">
                  <c:v>40471.0</c:v>
                </c:pt>
                <c:pt idx="1111">
                  <c:v>40472.0</c:v>
                </c:pt>
                <c:pt idx="1112">
                  <c:v>40473.0</c:v>
                </c:pt>
                <c:pt idx="1113">
                  <c:v>40474.0</c:v>
                </c:pt>
                <c:pt idx="1114">
                  <c:v>40475.0</c:v>
                </c:pt>
                <c:pt idx="1115">
                  <c:v>40476.0</c:v>
                </c:pt>
                <c:pt idx="1116">
                  <c:v>40477.0</c:v>
                </c:pt>
                <c:pt idx="1117">
                  <c:v>40478.0</c:v>
                </c:pt>
                <c:pt idx="1118">
                  <c:v>40479.0</c:v>
                </c:pt>
                <c:pt idx="1119">
                  <c:v>40480.0</c:v>
                </c:pt>
                <c:pt idx="1120">
                  <c:v>40481.0</c:v>
                </c:pt>
                <c:pt idx="1121">
                  <c:v>40482.0</c:v>
                </c:pt>
                <c:pt idx="1122">
                  <c:v>40483.0</c:v>
                </c:pt>
                <c:pt idx="1123">
                  <c:v>40484.0</c:v>
                </c:pt>
                <c:pt idx="1124">
                  <c:v>40485.0</c:v>
                </c:pt>
                <c:pt idx="1125">
                  <c:v>40486.0</c:v>
                </c:pt>
                <c:pt idx="1126">
                  <c:v>40487.0</c:v>
                </c:pt>
                <c:pt idx="1127">
                  <c:v>40488.0</c:v>
                </c:pt>
                <c:pt idx="1128">
                  <c:v>40489.0</c:v>
                </c:pt>
                <c:pt idx="1129">
                  <c:v>40490.0</c:v>
                </c:pt>
                <c:pt idx="1130">
                  <c:v>40491.0</c:v>
                </c:pt>
                <c:pt idx="1131">
                  <c:v>40492.0</c:v>
                </c:pt>
                <c:pt idx="1132">
                  <c:v>40493.0</c:v>
                </c:pt>
                <c:pt idx="1133">
                  <c:v>40494.0</c:v>
                </c:pt>
                <c:pt idx="1134">
                  <c:v>40495.0</c:v>
                </c:pt>
                <c:pt idx="1135">
                  <c:v>40496.0</c:v>
                </c:pt>
                <c:pt idx="1136">
                  <c:v>40497.0</c:v>
                </c:pt>
                <c:pt idx="1137">
                  <c:v>40498.0</c:v>
                </c:pt>
                <c:pt idx="1138">
                  <c:v>40499.0</c:v>
                </c:pt>
                <c:pt idx="1139">
                  <c:v>40500.0</c:v>
                </c:pt>
                <c:pt idx="1140">
                  <c:v>40501.0</c:v>
                </c:pt>
                <c:pt idx="1141">
                  <c:v>40502.0</c:v>
                </c:pt>
                <c:pt idx="1142">
                  <c:v>40503.0</c:v>
                </c:pt>
                <c:pt idx="1143">
                  <c:v>40504.0</c:v>
                </c:pt>
                <c:pt idx="1144">
                  <c:v>40505.0</c:v>
                </c:pt>
                <c:pt idx="1145">
                  <c:v>40506.0</c:v>
                </c:pt>
                <c:pt idx="1146">
                  <c:v>40507.0</c:v>
                </c:pt>
                <c:pt idx="1147">
                  <c:v>40508.0</c:v>
                </c:pt>
                <c:pt idx="1148">
                  <c:v>40509.0</c:v>
                </c:pt>
                <c:pt idx="1149">
                  <c:v>40510.0</c:v>
                </c:pt>
                <c:pt idx="1150">
                  <c:v>40511.0</c:v>
                </c:pt>
                <c:pt idx="1151">
                  <c:v>40512.0</c:v>
                </c:pt>
                <c:pt idx="1152">
                  <c:v>40513.0</c:v>
                </c:pt>
                <c:pt idx="1153">
                  <c:v>40514.0</c:v>
                </c:pt>
                <c:pt idx="1154">
                  <c:v>40515.0</c:v>
                </c:pt>
                <c:pt idx="1155">
                  <c:v>40516.0</c:v>
                </c:pt>
                <c:pt idx="1156">
                  <c:v>40517.0</c:v>
                </c:pt>
                <c:pt idx="1157">
                  <c:v>40518.0</c:v>
                </c:pt>
                <c:pt idx="1158">
                  <c:v>40519.0</c:v>
                </c:pt>
                <c:pt idx="1159">
                  <c:v>40520.0</c:v>
                </c:pt>
                <c:pt idx="1160">
                  <c:v>40521.0</c:v>
                </c:pt>
                <c:pt idx="1161">
                  <c:v>40522.0</c:v>
                </c:pt>
                <c:pt idx="1162">
                  <c:v>40523.0</c:v>
                </c:pt>
                <c:pt idx="1163">
                  <c:v>40524.0</c:v>
                </c:pt>
                <c:pt idx="1164">
                  <c:v>40525.0</c:v>
                </c:pt>
                <c:pt idx="1165">
                  <c:v>40526.0</c:v>
                </c:pt>
                <c:pt idx="1166">
                  <c:v>40527.0</c:v>
                </c:pt>
                <c:pt idx="1167">
                  <c:v>40528.0</c:v>
                </c:pt>
                <c:pt idx="1168">
                  <c:v>40529.0</c:v>
                </c:pt>
                <c:pt idx="1169">
                  <c:v>40530.0</c:v>
                </c:pt>
                <c:pt idx="1170">
                  <c:v>40531.0</c:v>
                </c:pt>
                <c:pt idx="1171">
                  <c:v>40532.0</c:v>
                </c:pt>
                <c:pt idx="1172">
                  <c:v>40533.0</c:v>
                </c:pt>
                <c:pt idx="1173">
                  <c:v>40534.0</c:v>
                </c:pt>
                <c:pt idx="1174">
                  <c:v>40535.0</c:v>
                </c:pt>
                <c:pt idx="1175">
                  <c:v>40536.0</c:v>
                </c:pt>
                <c:pt idx="1176">
                  <c:v>40537.0</c:v>
                </c:pt>
                <c:pt idx="1177">
                  <c:v>40538.0</c:v>
                </c:pt>
                <c:pt idx="1178">
                  <c:v>40539.0</c:v>
                </c:pt>
                <c:pt idx="1179">
                  <c:v>40540.0</c:v>
                </c:pt>
                <c:pt idx="1180">
                  <c:v>40541.0</c:v>
                </c:pt>
                <c:pt idx="1181">
                  <c:v>40542.0</c:v>
                </c:pt>
                <c:pt idx="1182">
                  <c:v>40543.0</c:v>
                </c:pt>
                <c:pt idx="1183">
                  <c:v>40544.0</c:v>
                </c:pt>
                <c:pt idx="1184">
                  <c:v>40545.0</c:v>
                </c:pt>
                <c:pt idx="1185">
                  <c:v>40546.0</c:v>
                </c:pt>
                <c:pt idx="1186">
                  <c:v>40547.0</c:v>
                </c:pt>
                <c:pt idx="1187">
                  <c:v>40548.0</c:v>
                </c:pt>
                <c:pt idx="1188">
                  <c:v>40549.0</c:v>
                </c:pt>
                <c:pt idx="1189">
                  <c:v>40550.0</c:v>
                </c:pt>
                <c:pt idx="1190">
                  <c:v>40551.0</c:v>
                </c:pt>
                <c:pt idx="1191">
                  <c:v>40552.0</c:v>
                </c:pt>
                <c:pt idx="1192">
                  <c:v>40553.0</c:v>
                </c:pt>
                <c:pt idx="1193">
                  <c:v>40554.0</c:v>
                </c:pt>
                <c:pt idx="1194">
                  <c:v>40555.0</c:v>
                </c:pt>
                <c:pt idx="1195">
                  <c:v>40556.0</c:v>
                </c:pt>
                <c:pt idx="1196">
                  <c:v>40557.0</c:v>
                </c:pt>
                <c:pt idx="1197">
                  <c:v>40558.0</c:v>
                </c:pt>
                <c:pt idx="1198">
                  <c:v>40559.0</c:v>
                </c:pt>
                <c:pt idx="1199">
                  <c:v>40560.0</c:v>
                </c:pt>
                <c:pt idx="1200">
                  <c:v>40561.0</c:v>
                </c:pt>
                <c:pt idx="1201">
                  <c:v>40562.0</c:v>
                </c:pt>
                <c:pt idx="1202">
                  <c:v>40563.0</c:v>
                </c:pt>
                <c:pt idx="1203">
                  <c:v>40564.0</c:v>
                </c:pt>
                <c:pt idx="1204">
                  <c:v>40565.0</c:v>
                </c:pt>
                <c:pt idx="1205">
                  <c:v>40566.0</c:v>
                </c:pt>
                <c:pt idx="1206">
                  <c:v>40567.0</c:v>
                </c:pt>
                <c:pt idx="1207">
                  <c:v>40568.0</c:v>
                </c:pt>
                <c:pt idx="1208">
                  <c:v>40569.0</c:v>
                </c:pt>
                <c:pt idx="1209">
                  <c:v>40570.0</c:v>
                </c:pt>
                <c:pt idx="1210">
                  <c:v>40571.0</c:v>
                </c:pt>
                <c:pt idx="1211">
                  <c:v>40572.0</c:v>
                </c:pt>
                <c:pt idx="1212">
                  <c:v>40573.0</c:v>
                </c:pt>
                <c:pt idx="1213">
                  <c:v>40574.0</c:v>
                </c:pt>
                <c:pt idx="1214">
                  <c:v>40575.0</c:v>
                </c:pt>
                <c:pt idx="1215">
                  <c:v>40576.0</c:v>
                </c:pt>
                <c:pt idx="1216">
                  <c:v>40577.0</c:v>
                </c:pt>
                <c:pt idx="1217">
                  <c:v>40578.0</c:v>
                </c:pt>
                <c:pt idx="1218">
                  <c:v>40579.0</c:v>
                </c:pt>
                <c:pt idx="1219">
                  <c:v>40580.0</c:v>
                </c:pt>
                <c:pt idx="1220">
                  <c:v>40581.0</c:v>
                </c:pt>
                <c:pt idx="1221">
                  <c:v>40582.0</c:v>
                </c:pt>
                <c:pt idx="1222">
                  <c:v>40583.0</c:v>
                </c:pt>
                <c:pt idx="1223">
                  <c:v>40584.0</c:v>
                </c:pt>
                <c:pt idx="1224">
                  <c:v>40585.0</c:v>
                </c:pt>
                <c:pt idx="1225">
                  <c:v>40586.0</c:v>
                </c:pt>
                <c:pt idx="1226">
                  <c:v>40587.0</c:v>
                </c:pt>
                <c:pt idx="1227">
                  <c:v>40588.0</c:v>
                </c:pt>
                <c:pt idx="1228">
                  <c:v>40589.0</c:v>
                </c:pt>
                <c:pt idx="1229">
                  <c:v>40590.0</c:v>
                </c:pt>
                <c:pt idx="1230">
                  <c:v>40591.0</c:v>
                </c:pt>
                <c:pt idx="1231">
                  <c:v>40592.0</c:v>
                </c:pt>
                <c:pt idx="1232">
                  <c:v>40593.0</c:v>
                </c:pt>
                <c:pt idx="1233">
                  <c:v>40594.0</c:v>
                </c:pt>
                <c:pt idx="1234">
                  <c:v>40595.0</c:v>
                </c:pt>
                <c:pt idx="1235">
                  <c:v>40596.0</c:v>
                </c:pt>
                <c:pt idx="1236">
                  <c:v>40597.0</c:v>
                </c:pt>
                <c:pt idx="1237">
                  <c:v>40598.0</c:v>
                </c:pt>
                <c:pt idx="1238">
                  <c:v>40599.0</c:v>
                </c:pt>
                <c:pt idx="1239">
                  <c:v>40600.0</c:v>
                </c:pt>
                <c:pt idx="1240">
                  <c:v>40601.0</c:v>
                </c:pt>
                <c:pt idx="1241">
                  <c:v>40602.0</c:v>
                </c:pt>
                <c:pt idx="1242">
                  <c:v>40603.0</c:v>
                </c:pt>
                <c:pt idx="1243">
                  <c:v>40604.0</c:v>
                </c:pt>
                <c:pt idx="1244">
                  <c:v>40605.0</c:v>
                </c:pt>
                <c:pt idx="1245">
                  <c:v>40606.0</c:v>
                </c:pt>
                <c:pt idx="1246">
                  <c:v>40607.0</c:v>
                </c:pt>
                <c:pt idx="1247">
                  <c:v>40608.0</c:v>
                </c:pt>
                <c:pt idx="1248">
                  <c:v>40609.0</c:v>
                </c:pt>
                <c:pt idx="1249">
                  <c:v>40610.0</c:v>
                </c:pt>
                <c:pt idx="1250">
                  <c:v>40611.0</c:v>
                </c:pt>
                <c:pt idx="1251">
                  <c:v>40612.0</c:v>
                </c:pt>
                <c:pt idx="1252">
                  <c:v>40613.0</c:v>
                </c:pt>
                <c:pt idx="1253">
                  <c:v>40614.0</c:v>
                </c:pt>
                <c:pt idx="1254">
                  <c:v>40615.0</c:v>
                </c:pt>
                <c:pt idx="1255">
                  <c:v>40616.0</c:v>
                </c:pt>
                <c:pt idx="1256">
                  <c:v>40617.0</c:v>
                </c:pt>
                <c:pt idx="1257">
                  <c:v>40618.0</c:v>
                </c:pt>
                <c:pt idx="1258">
                  <c:v>40619.0</c:v>
                </c:pt>
                <c:pt idx="1259">
                  <c:v>40620.0</c:v>
                </c:pt>
                <c:pt idx="1260">
                  <c:v>40621.0</c:v>
                </c:pt>
                <c:pt idx="1261">
                  <c:v>40622.0</c:v>
                </c:pt>
                <c:pt idx="1262">
                  <c:v>40623.0</c:v>
                </c:pt>
                <c:pt idx="1263">
                  <c:v>40624.0</c:v>
                </c:pt>
                <c:pt idx="1264">
                  <c:v>40625.0</c:v>
                </c:pt>
                <c:pt idx="1265">
                  <c:v>40626.0</c:v>
                </c:pt>
                <c:pt idx="1266">
                  <c:v>40627.0</c:v>
                </c:pt>
                <c:pt idx="1267">
                  <c:v>40628.0</c:v>
                </c:pt>
                <c:pt idx="1268">
                  <c:v>40629.0</c:v>
                </c:pt>
                <c:pt idx="1269">
                  <c:v>40630.0</c:v>
                </c:pt>
                <c:pt idx="1270">
                  <c:v>40631.0</c:v>
                </c:pt>
                <c:pt idx="1271">
                  <c:v>40632.0</c:v>
                </c:pt>
                <c:pt idx="1272">
                  <c:v>40633.0</c:v>
                </c:pt>
                <c:pt idx="1273">
                  <c:v>40634.0</c:v>
                </c:pt>
                <c:pt idx="1274">
                  <c:v>40635.0</c:v>
                </c:pt>
                <c:pt idx="1275">
                  <c:v>40636.0</c:v>
                </c:pt>
                <c:pt idx="1276">
                  <c:v>40637.0</c:v>
                </c:pt>
                <c:pt idx="1277">
                  <c:v>40638.0</c:v>
                </c:pt>
                <c:pt idx="1278">
                  <c:v>40639.0</c:v>
                </c:pt>
                <c:pt idx="1279">
                  <c:v>40640.0</c:v>
                </c:pt>
                <c:pt idx="1280">
                  <c:v>40641.0</c:v>
                </c:pt>
                <c:pt idx="1281">
                  <c:v>40642.0</c:v>
                </c:pt>
                <c:pt idx="1282">
                  <c:v>40643.0</c:v>
                </c:pt>
                <c:pt idx="1283">
                  <c:v>40644.0</c:v>
                </c:pt>
                <c:pt idx="1284">
                  <c:v>40645.0</c:v>
                </c:pt>
                <c:pt idx="1285">
                  <c:v>40646.0</c:v>
                </c:pt>
                <c:pt idx="1286">
                  <c:v>40647.0</c:v>
                </c:pt>
                <c:pt idx="1287">
                  <c:v>40648.0</c:v>
                </c:pt>
                <c:pt idx="1288">
                  <c:v>40649.0</c:v>
                </c:pt>
                <c:pt idx="1289">
                  <c:v>40650.0</c:v>
                </c:pt>
                <c:pt idx="1290">
                  <c:v>40651.0</c:v>
                </c:pt>
                <c:pt idx="1291">
                  <c:v>40652.0</c:v>
                </c:pt>
                <c:pt idx="1292">
                  <c:v>40653.0</c:v>
                </c:pt>
                <c:pt idx="1293">
                  <c:v>40654.0</c:v>
                </c:pt>
                <c:pt idx="1294">
                  <c:v>40655.0</c:v>
                </c:pt>
                <c:pt idx="1295">
                  <c:v>40656.0</c:v>
                </c:pt>
                <c:pt idx="1296">
                  <c:v>40657.0</c:v>
                </c:pt>
                <c:pt idx="1297">
                  <c:v>40658.0</c:v>
                </c:pt>
                <c:pt idx="1298">
                  <c:v>40659.0</c:v>
                </c:pt>
                <c:pt idx="1299">
                  <c:v>40660.0</c:v>
                </c:pt>
                <c:pt idx="1300">
                  <c:v>40661.0</c:v>
                </c:pt>
                <c:pt idx="1301">
                  <c:v>40662.0</c:v>
                </c:pt>
                <c:pt idx="1302">
                  <c:v>40663.0</c:v>
                </c:pt>
                <c:pt idx="1303">
                  <c:v>40664.0</c:v>
                </c:pt>
                <c:pt idx="1304">
                  <c:v>40665.0</c:v>
                </c:pt>
                <c:pt idx="1305">
                  <c:v>40666.0</c:v>
                </c:pt>
                <c:pt idx="1306">
                  <c:v>40667.0</c:v>
                </c:pt>
                <c:pt idx="1307">
                  <c:v>40668.0</c:v>
                </c:pt>
                <c:pt idx="1308">
                  <c:v>40669.0</c:v>
                </c:pt>
                <c:pt idx="1309">
                  <c:v>40670.0</c:v>
                </c:pt>
                <c:pt idx="1310">
                  <c:v>40671.0</c:v>
                </c:pt>
                <c:pt idx="1311">
                  <c:v>40672.0</c:v>
                </c:pt>
                <c:pt idx="1312">
                  <c:v>40673.0</c:v>
                </c:pt>
                <c:pt idx="1313">
                  <c:v>40674.0</c:v>
                </c:pt>
                <c:pt idx="1314">
                  <c:v>40675.0</c:v>
                </c:pt>
                <c:pt idx="1315">
                  <c:v>40676.0</c:v>
                </c:pt>
                <c:pt idx="1316">
                  <c:v>40677.0</c:v>
                </c:pt>
                <c:pt idx="1317">
                  <c:v>40678.0</c:v>
                </c:pt>
                <c:pt idx="1318">
                  <c:v>40679.0</c:v>
                </c:pt>
                <c:pt idx="1319">
                  <c:v>40680.0</c:v>
                </c:pt>
                <c:pt idx="1320">
                  <c:v>40681.0</c:v>
                </c:pt>
                <c:pt idx="1321">
                  <c:v>40682.0</c:v>
                </c:pt>
                <c:pt idx="1322">
                  <c:v>40683.0</c:v>
                </c:pt>
                <c:pt idx="1323">
                  <c:v>40684.0</c:v>
                </c:pt>
                <c:pt idx="1324">
                  <c:v>40685.0</c:v>
                </c:pt>
                <c:pt idx="1325">
                  <c:v>40686.0</c:v>
                </c:pt>
                <c:pt idx="1326">
                  <c:v>40687.0</c:v>
                </c:pt>
                <c:pt idx="1327">
                  <c:v>40688.0</c:v>
                </c:pt>
                <c:pt idx="1328">
                  <c:v>40689.0</c:v>
                </c:pt>
                <c:pt idx="1329">
                  <c:v>40690.0</c:v>
                </c:pt>
                <c:pt idx="1330">
                  <c:v>40691.0</c:v>
                </c:pt>
                <c:pt idx="1331">
                  <c:v>40692.0</c:v>
                </c:pt>
                <c:pt idx="1332">
                  <c:v>40693.0</c:v>
                </c:pt>
                <c:pt idx="1333">
                  <c:v>40694.0</c:v>
                </c:pt>
                <c:pt idx="1334">
                  <c:v>40695.0</c:v>
                </c:pt>
                <c:pt idx="1335">
                  <c:v>40696.0</c:v>
                </c:pt>
                <c:pt idx="1336">
                  <c:v>40697.0</c:v>
                </c:pt>
                <c:pt idx="1337">
                  <c:v>40698.0</c:v>
                </c:pt>
                <c:pt idx="1338">
                  <c:v>40699.0</c:v>
                </c:pt>
                <c:pt idx="1339">
                  <c:v>40700.0</c:v>
                </c:pt>
                <c:pt idx="1340">
                  <c:v>40701.0</c:v>
                </c:pt>
                <c:pt idx="1341">
                  <c:v>40702.0</c:v>
                </c:pt>
                <c:pt idx="1342">
                  <c:v>40703.0</c:v>
                </c:pt>
                <c:pt idx="1343">
                  <c:v>40704.0</c:v>
                </c:pt>
                <c:pt idx="1344">
                  <c:v>40705.0</c:v>
                </c:pt>
                <c:pt idx="1345">
                  <c:v>40706.0</c:v>
                </c:pt>
                <c:pt idx="1346">
                  <c:v>40707.0</c:v>
                </c:pt>
                <c:pt idx="1347">
                  <c:v>40708.0</c:v>
                </c:pt>
                <c:pt idx="1348">
                  <c:v>40709.0</c:v>
                </c:pt>
                <c:pt idx="1349">
                  <c:v>40710.0</c:v>
                </c:pt>
                <c:pt idx="1350">
                  <c:v>40711.0</c:v>
                </c:pt>
                <c:pt idx="1351">
                  <c:v>40712.0</c:v>
                </c:pt>
                <c:pt idx="1352">
                  <c:v>40713.0</c:v>
                </c:pt>
                <c:pt idx="1353">
                  <c:v>40714.0</c:v>
                </c:pt>
                <c:pt idx="1354">
                  <c:v>40715.0</c:v>
                </c:pt>
                <c:pt idx="1355">
                  <c:v>40716.0</c:v>
                </c:pt>
                <c:pt idx="1356">
                  <c:v>40717.0</c:v>
                </c:pt>
                <c:pt idx="1357">
                  <c:v>40718.0</c:v>
                </c:pt>
                <c:pt idx="1358">
                  <c:v>40719.0</c:v>
                </c:pt>
                <c:pt idx="1359">
                  <c:v>40720.0</c:v>
                </c:pt>
                <c:pt idx="1360">
                  <c:v>40721.0</c:v>
                </c:pt>
                <c:pt idx="1361">
                  <c:v>40722.0</c:v>
                </c:pt>
                <c:pt idx="1362">
                  <c:v>40723.0</c:v>
                </c:pt>
                <c:pt idx="1363">
                  <c:v>40724.0</c:v>
                </c:pt>
                <c:pt idx="1364">
                  <c:v>40725.0</c:v>
                </c:pt>
                <c:pt idx="1365">
                  <c:v>40726.0</c:v>
                </c:pt>
                <c:pt idx="1366">
                  <c:v>40727.0</c:v>
                </c:pt>
                <c:pt idx="1367">
                  <c:v>40728.0</c:v>
                </c:pt>
                <c:pt idx="1368">
                  <c:v>40729.0</c:v>
                </c:pt>
                <c:pt idx="1369">
                  <c:v>40730.0</c:v>
                </c:pt>
                <c:pt idx="1370">
                  <c:v>40731.0</c:v>
                </c:pt>
                <c:pt idx="1371">
                  <c:v>40732.0</c:v>
                </c:pt>
                <c:pt idx="1372">
                  <c:v>40733.0</c:v>
                </c:pt>
                <c:pt idx="1373">
                  <c:v>40734.0</c:v>
                </c:pt>
                <c:pt idx="1374">
                  <c:v>40735.0</c:v>
                </c:pt>
                <c:pt idx="1375">
                  <c:v>40736.0</c:v>
                </c:pt>
                <c:pt idx="1376">
                  <c:v>40737.0</c:v>
                </c:pt>
                <c:pt idx="1377">
                  <c:v>40738.0</c:v>
                </c:pt>
                <c:pt idx="1378">
                  <c:v>40739.0</c:v>
                </c:pt>
                <c:pt idx="1379">
                  <c:v>40740.0</c:v>
                </c:pt>
                <c:pt idx="1380">
                  <c:v>40741.0</c:v>
                </c:pt>
                <c:pt idx="1381">
                  <c:v>40742.0</c:v>
                </c:pt>
                <c:pt idx="1382">
                  <c:v>40743.0</c:v>
                </c:pt>
                <c:pt idx="1383">
                  <c:v>40744.0</c:v>
                </c:pt>
                <c:pt idx="1384">
                  <c:v>40745.0</c:v>
                </c:pt>
                <c:pt idx="1385">
                  <c:v>40746.0</c:v>
                </c:pt>
                <c:pt idx="1386">
                  <c:v>40747.0</c:v>
                </c:pt>
                <c:pt idx="1387">
                  <c:v>40748.0</c:v>
                </c:pt>
                <c:pt idx="1388">
                  <c:v>40749.0</c:v>
                </c:pt>
                <c:pt idx="1389">
                  <c:v>40750.0</c:v>
                </c:pt>
                <c:pt idx="1390">
                  <c:v>40751.0</c:v>
                </c:pt>
                <c:pt idx="1391">
                  <c:v>40752.0</c:v>
                </c:pt>
                <c:pt idx="1392">
                  <c:v>40753.0</c:v>
                </c:pt>
                <c:pt idx="1393">
                  <c:v>40754.0</c:v>
                </c:pt>
                <c:pt idx="1394">
                  <c:v>40755.0</c:v>
                </c:pt>
                <c:pt idx="1395">
                  <c:v>40756.0</c:v>
                </c:pt>
                <c:pt idx="1396">
                  <c:v>40757.0</c:v>
                </c:pt>
                <c:pt idx="1397">
                  <c:v>40758.0</c:v>
                </c:pt>
                <c:pt idx="1398">
                  <c:v>40759.0</c:v>
                </c:pt>
                <c:pt idx="1399">
                  <c:v>40760.0</c:v>
                </c:pt>
                <c:pt idx="1400">
                  <c:v>40761.0</c:v>
                </c:pt>
                <c:pt idx="1401">
                  <c:v>40762.0</c:v>
                </c:pt>
                <c:pt idx="1402">
                  <c:v>40763.0</c:v>
                </c:pt>
                <c:pt idx="1403">
                  <c:v>40764.0</c:v>
                </c:pt>
                <c:pt idx="1404">
                  <c:v>40765.0</c:v>
                </c:pt>
                <c:pt idx="1405">
                  <c:v>40766.0</c:v>
                </c:pt>
                <c:pt idx="1406">
                  <c:v>40767.0</c:v>
                </c:pt>
                <c:pt idx="1407">
                  <c:v>40768.0</c:v>
                </c:pt>
                <c:pt idx="1408">
                  <c:v>40769.0</c:v>
                </c:pt>
                <c:pt idx="1409">
                  <c:v>40770.0</c:v>
                </c:pt>
                <c:pt idx="1410">
                  <c:v>40771.0</c:v>
                </c:pt>
                <c:pt idx="1411">
                  <c:v>40772.0</c:v>
                </c:pt>
                <c:pt idx="1412">
                  <c:v>40773.0</c:v>
                </c:pt>
                <c:pt idx="1413">
                  <c:v>40774.0</c:v>
                </c:pt>
                <c:pt idx="1414">
                  <c:v>40775.0</c:v>
                </c:pt>
                <c:pt idx="1415">
                  <c:v>40776.0</c:v>
                </c:pt>
                <c:pt idx="1416">
                  <c:v>40777.0</c:v>
                </c:pt>
                <c:pt idx="1417">
                  <c:v>40778.0</c:v>
                </c:pt>
                <c:pt idx="1418">
                  <c:v>40779.0</c:v>
                </c:pt>
                <c:pt idx="1419">
                  <c:v>40780.0</c:v>
                </c:pt>
                <c:pt idx="1420">
                  <c:v>40781.0</c:v>
                </c:pt>
                <c:pt idx="1421">
                  <c:v>40782.0</c:v>
                </c:pt>
                <c:pt idx="1422">
                  <c:v>40783.0</c:v>
                </c:pt>
                <c:pt idx="1423">
                  <c:v>40784.0</c:v>
                </c:pt>
                <c:pt idx="1424">
                  <c:v>40785.0</c:v>
                </c:pt>
                <c:pt idx="1425">
                  <c:v>40786.0</c:v>
                </c:pt>
                <c:pt idx="1426">
                  <c:v>40787.0</c:v>
                </c:pt>
                <c:pt idx="1427">
                  <c:v>40788.0</c:v>
                </c:pt>
                <c:pt idx="1428">
                  <c:v>40789.0</c:v>
                </c:pt>
                <c:pt idx="1429">
                  <c:v>40790.0</c:v>
                </c:pt>
                <c:pt idx="1430">
                  <c:v>40791.0</c:v>
                </c:pt>
                <c:pt idx="1431">
                  <c:v>40792.0</c:v>
                </c:pt>
                <c:pt idx="1432">
                  <c:v>40793.0</c:v>
                </c:pt>
                <c:pt idx="1433">
                  <c:v>40794.0</c:v>
                </c:pt>
                <c:pt idx="1434">
                  <c:v>40795.0</c:v>
                </c:pt>
                <c:pt idx="1435">
                  <c:v>40796.0</c:v>
                </c:pt>
                <c:pt idx="1436">
                  <c:v>40797.0</c:v>
                </c:pt>
                <c:pt idx="1437">
                  <c:v>40798.0</c:v>
                </c:pt>
                <c:pt idx="1438">
                  <c:v>40799.0</c:v>
                </c:pt>
                <c:pt idx="1439">
                  <c:v>40800.0</c:v>
                </c:pt>
                <c:pt idx="1440">
                  <c:v>40801.0</c:v>
                </c:pt>
                <c:pt idx="1441">
                  <c:v>40802.0</c:v>
                </c:pt>
                <c:pt idx="1442">
                  <c:v>40803.0</c:v>
                </c:pt>
                <c:pt idx="1443">
                  <c:v>40804.0</c:v>
                </c:pt>
                <c:pt idx="1444">
                  <c:v>40805.0</c:v>
                </c:pt>
                <c:pt idx="1445">
                  <c:v>40806.0</c:v>
                </c:pt>
                <c:pt idx="1446">
                  <c:v>40807.0</c:v>
                </c:pt>
                <c:pt idx="1447">
                  <c:v>40808.0</c:v>
                </c:pt>
                <c:pt idx="1448">
                  <c:v>40809.0</c:v>
                </c:pt>
                <c:pt idx="1449">
                  <c:v>40810.0</c:v>
                </c:pt>
                <c:pt idx="1450">
                  <c:v>40811.0</c:v>
                </c:pt>
                <c:pt idx="1451">
                  <c:v>40812.0</c:v>
                </c:pt>
                <c:pt idx="1452">
                  <c:v>40813.0</c:v>
                </c:pt>
                <c:pt idx="1453">
                  <c:v>40814.0</c:v>
                </c:pt>
                <c:pt idx="1454">
                  <c:v>40815.0</c:v>
                </c:pt>
                <c:pt idx="1455">
                  <c:v>40816.0</c:v>
                </c:pt>
                <c:pt idx="1456">
                  <c:v>40817.0</c:v>
                </c:pt>
                <c:pt idx="1457">
                  <c:v>40818.0</c:v>
                </c:pt>
                <c:pt idx="1458">
                  <c:v>40819.0</c:v>
                </c:pt>
                <c:pt idx="1459">
                  <c:v>40820.0</c:v>
                </c:pt>
                <c:pt idx="1460">
                  <c:v>40821.0</c:v>
                </c:pt>
                <c:pt idx="1461">
                  <c:v>40822.0</c:v>
                </c:pt>
                <c:pt idx="1462">
                  <c:v>40823.0</c:v>
                </c:pt>
                <c:pt idx="1463">
                  <c:v>40824.0</c:v>
                </c:pt>
                <c:pt idx="1464">
                  <c:v>40825.0</c:v>
                </c:pt>
                <c:pt idx="1465">
                  <c:v>40826.0</c:v>
                </c:pt>
                <c:pt idx="1466">
                  <c:v>40827.0</c:v>
                </c:pt>
                <c:pt idx="1467">
                  <c:v>40828.0</c:v>
                </c:pt>
                <c:pt idx="1468">
                  <c:v>40829.0</c:v>
                </c:pt>
                <c:pt idx="1469">
                  <c:v>40830.0</c:v>
                </c:pt>
                <c:pt idx="1470">
                  <c:v>40831.0</c:v>
                </c:pt>
                <c:pt idx="1471">
                  <c:v>40832.0</c:v>
                </c:pt>
                <c:pt idx="1472">
                  <c:v>40833.0</c:v>
                </c:pt>
                <c:pt idx="1473">
                  <c:v>40834.0</c:v>
                </c:pt>
                <c:pt idx="1474">
                  <c:v>40835.0</c:v>
                </c:pt>
                <c:pt idx="1475">
                  <c:v>40836.0</c:v>
                </c:pt>
                <c:pt idx="1476">
                  <c:v>40837.0</c:v>
                </c:pt>
                <c:pt idx="1477">
                  <c:v>40838.0</c:v>
                </c:pt>
                <c:pt idx="1478">
                  <c:v>40839.0</c:v>
                </c:pt>
                <c:pt idx="1479">
                  <c:v>40840.0</c:v>
                </c:pt>
                <c:pt idx="1480">
                  <c:v>40841.0</c:v>
                </c:pt>
                <c:pt idx="1481">
                  <c:v>40842.0</c:v>
                </c:pt>
                <c:pt idx="1482">
                  <c:v>40843.0</c:v>
                </c:pt>
                <c:pt idx="1483">
                  <c:v>40844.0</c:v>
                </c:pt>
                <c:pt idx="1484">
                  <c:v>40845.0</c:v>
                </c:pt>
                <c:pt idx="1485">
                  <c:v>40846.0</c:v>
                </c:pt>
                <c:pt idx="1486">
                  <c:v>40847.0</c:v>
                </c:pt>
                <c:pt idx="1487">
                  <c:v>40848.0</c:v>
                </c:pt>
                <c:pt idx="1488">
                  <c:v>40849.0</c:v>
                </c:pt>
                <c:pt idx="1489">
                  <c:v>40850.0</c:v>
                </c:pt>
                <c:pt idx="1490">
                  <c:v>40851.0</c:v>
                </c:pt>
                <c:pt idx="1491">
                  <c:v>40852.0</c:v>
                </c:pt>
                <c:pt idx="1492">
                  <c:v>40853.0</c:v>
                </c:pt>
                <c:pt idx="1493">
                  <c:v>40854.0</c:v>
                </c:pt>
                <c:pt idx="1494">
                  <c:v>40855.0</c:v>
                </c:pt>
                <c:pt idx="1495">
                  <c:v>40856.0</c:v>
                </c:pt>
                <c:pt idx="1496">
                  <c:v>40857.0</c:v>
                </c:pt>
                <c:pt idx="1497">
                  <c:v>40858.0</c:v>
                </c:pt>
                <c:pt idx="1498">
                  <c:v>40859.0</c:v>
                </c:pt>
                <c:pt idx="1499">
                  <c:v>40860.0</c:v>
                </c:pt>
                <c:pt idx="1500">
                  <c:v>40861.0</c:v>
                </c:pt>
                <c:pt idx="1501">
                  <c:v>40862.0</c:v>
                </c:pt>
                <c:pt idx="1502">
                  <c:v>40863.0</c:v>
                </c:pt>
                <c:pt idx="1503">
                  <c:v>40864.0</c:v>
                </c:pt>
                <c:pt idx="1504">
                  <c:v>40865.0</c:v>
                </c:pt>
                <c:pt idx="1505">
                  <c:v>40866.0</c:v>
                </c:pt>
                <c:pt idx="1506">
                  <c:v>40867.0</c:v>
                </c:pt>
                <c:pt idx="1507">
                  <c:v>40868.0</c:v>
                </c:pt>
                <c:pt idx="1508">
                  <c:v>40869.0</c:v>
                </c:pt>
                <c:pt idx="1509">
                  <c:v>40870.0</c:v>
                </c:pt>
                <c:pt idx="1510">
                  <c:v>40871.0</c:v>
                </c:pt>
                <c:pt idx="1511">
                  <c:v>40872.0</c:v>
                </c:pt>
                <c:pt idx="1512">
                  <c:v>40873.0</c:v>
                </c:pt>
                <c:pt idx="1513">
                  <c:v>40874.0</c:v>
                </c:pt>
                <c:pt idx="1514">
                  <c:v>40875.0</c:v>
                </c:pt>
                <c:pt idx="1515">
                  <c:v>40876.0</c:v>
                </c:pt>
                <c:pt idx="1516">
                  <c:v>40877.0</c:v>
                </c:pt>
                <c:pt idx="1517">
                  <c:v>40878.0</c:v>
                </c:pt>
                <c:pt idx="1518">
                  <c:v>40879.0</c:v>
                </c:pt>
                <c:pt idx="1519">
                  <c:v>40880.0</c:v>
                </c:pt>
                <c:pt idx="1520">
                  <c:v>40881.0</c:v>
                </c:pt>
                <c:pt idx="1521">
                  <c:v>40882.0</c:v>
                </c:pt>
                <c:pt idx="1522">
                  <c:v>40883.0</c:v>
                </c:pt>
                <c:pt idx="1523">
                  <c:v>40884.0</c:v>
                </c:pt>
                <c:pt idx="1524">
                  <c:v>40885.0</c:v>
                </c:pt>
                <c:pt idx="1525">
                  <c:v>40886.0</c:v>
                </c:pt>
                <c:pt idx="1526">
                  <c:v>40887.0</c:v>
                </c:pt>
                <c:pt idx="1527">
                  <c:v>40888.0</c:v>
                </c:pt>
                <c:pt idx="1528">
                  <c:v>40889.0</c:v>
                </c:pt>
                <c:pt idx="1529">
                  <c:v>40890.0</c:v>
                </c:pt>
                <c:pt idx="1530">
                  <c:v>40891.0</c:v>
                </c:pt>
                <c:pt idx="1531">
                  <c:v>40892.0</c:v>
                </c:pt>
                <c:pt idx="1532">
                  <c:v>40893.0</c:v>
                </c:pt>
                <c:pt idx="1533">
                  <c:v>40894.0</c:v>
                </c:pt>
                <c:pt idx="1534">
                  <c:v>40895.0</c:v>
                </c:pt>
                <c:pt idx="1535">
                  <c:v>40896.0</c:v>
                </c:pt>
                <c:pt idx="1536">
                  <c:v>40897.0</c:v>
                </c:pt>
                <c:pt idx="1537">
                  <c:v>40898.0</c:v>
                </c:pt>
                <c:pt idx="1538">
                  <c:v>40899.0</c:v>
                </c:pt>
                <c:pt idx="1539">
                  <c:v>40900.0</c:v>
                </c:pt>
                <c:pt idx="1540">
                  <c:v>40901.0</c:v>
                </c:pt>
                <c:pt idx="1541">
                  <c:v>40902.0</c:v>
                </c:pt>
                <c:pt idx="1542">
                  <c:v>40903.0</c:v>
                </c:pt>
                <c:pt idx="1543">
                  <c:v>40904.0</c:v>
                </c:pt>
                <c:pt idx="1544">
                  <c:v>40905.0</c:v>
                </c:pt>
                <c:pt idx="1545">
                  <c:v>40907.0</c:v>
                </c:pt>
                <c:pt idx="1546">
                  <c:v>40908.0</c:v>
                </c:pt>
                <c:pt idx="1547">
                  <c:v>40909.0</c:v>
                </c:pt>
                <c:pt idx="1548">
                  <c:v>40910.0</c:v>
                </c:pt>
                <c:pt idx="1549">
                  <c:v>40911.0</c:v>
                </c:pt>
                <c:pt idx="1550">
                  <c:v>40912.0</c:v>
                </c:pt>
                <c:pt idx="1551">
                  <c:v>40913.0</c:v>
                </c:pt>
                <c:pt idx="1552">
                  <c:v>40914.0</c:v>
                </c:pt>
                <c:pt idx="1553">
                  <c:v>40915.0</c:v>
                </c:pt>
                <c:pt idx="1554">
                  <c:v>40916.0</c:v>
                </c:pt>
                <c:pt idx="1555">
                  <c:v>40917.0</c:v>
                </c:pt>
                <c:pt idx="1556">
                  <c:v>40918.0</c:v>
                </c:pt>
                <c:pt idx="1557">
                  <c:v>40919.0</c:v>
                </c:pt>
                <c:pt idx="1558">
                  <c:v>40920.0</c:v>
                </c:pt>
                <c:pt idx="1559">
                  <c:v>40921.0</c:v>
                </c:pt>
                <c:pt idx="1560">
                  <c:v>40922.0</c:v>
                </c:pt>
                <c:pt idx="1561">
                  <c:v>40923.0</c:v>
                </c:pt>
                <c:pt idx="1562">
                  <c:v>40924.0</c:v>
                </c:pt>
                <c:pt idx="1563">
                  <c:v>40925.0</c:v>
                </c:pt>
                <c:pt idx="1564">
                  <c:v>40926.0</c:v>
                </c:pt>
                <c:pt idx="1565">
                  <c:v>40927.0</c:v>
                </c:pt>
                <c:pt idx="1566">
                  <c:v>40928.0</c:v>
                </c:pt>
                <c:pt idx="1567">
                  <c:v>40929.0</c:v>
                </c:pt>
                <c:pt idx="1568">
                  <c:v>40930.0</c:v>
                </c:pt>
                <c:pt idx="1569">
                  <c:v>40931.0</c:v>
                </c:pt>
                <c:pt idx="1570">
                  <c:v>40932.0</c:v>
                </c:pt>
                <c:pt idx="1571">
                  <c:v>40933.0</c:v>
                </c:pt>
                <c:pt idx="1572">
                  <c:v>40934.0</c:v>
                </c:pt>
                <c:pt idx="1573">
                  <c:v>40935.0</c:v>
                </c:pt>
                <c:pt idx="1574">
                  <c:v>40936.0</c:v>
                </c:pt>
                <c:pt idx="1575">
                  <c:v>40937.0</c:v>
                </c:pt>
                <c:pt idx="1576">
                  <c:v>40938.0</c:v>
                </c:pt>
                <c:pt idx="1577">
                  <c:v>40939.0</c:v>
                </c:pt>
                <c:pt idx="1578">
                  <c:v>40940.0</c:v>
                </c:pt>
                <c:pt idx="1579">
                  <c:v>40941.0</c:v>
                </c:pt>
                <c:pt idx="1580">
                  <c:v>40942.0</c:v>
                </c:pt>
                <c:pt idx="1581">
                  <c:v>40943.0</c:v>
                </c:pt>
                <c:pt idx="1582">
                  <c:v>40944.0</c:v>
                </c:pt>
                <c:pt idx="1583">
                  <c:v>40945.0</c:v>
                </c:pt>
                <c:pt idx="1584">
                  <c:v>40946.0</c:v>
                </c:pt>
                <c:pt idx="1585">
                  <c:v>40947.0</c:v>
                </c:pt>
                <c:pt idx="1586">
                  <c:v>40948.0</c:v>
                </c:pt>
                <c:pt idx="1587">
                  <c:v>40949.0</c:v>
                </c:pt>
                <c:pt idx="1588">
                  <c:v>40950.0</c:v>
                </c:pt>
                <c:pt idx="1589">
                  <c:v>40951.0</c:v>
                </c:pt>
                <c:pt idx="1590">
                  <c:v>40952.0</c:v>
                </c:pt>
                <c:pt idx="1591">
                  <c:v>40953.0</c:v>
                </c:pt>
                <c:pt idx="1592">
                  <c:v>40954.0</c:v>
                </c:pt>
                <c:pt idx="1593">
                  <c:v>40955.0</c:v>
                </c:pt>
                <c:pt idx="1594">
                  <c:v>40956.0</c:v>
                </c:pt>
                <c:pt idx="1595">
                  <c:v>40957.0</c:v>
                </c:pt>
                <c:pt idx="1596">
                  <c:v>40958.0</c:v>
                </c:pt>
                <c:pt idx="1597">
                  <c:v>40959.0</c:v>
                </c:pt>
                <c:pt idx="1598">
                  <c:v>40960.0</c:v>
                </c:pt>
                <c:pt idx="1599">
                  <c:v>40961.0</c:v>
                </c:pt>
                <c:pt idx="1600">
                  <c:v>40962.0</c:v>
                </c:pt>
                <c:pt idx="1601">
                  <c:v>40963.0</c:v>
                </c:pt>
                <c:pt idx="1602">
                  <c:v>40964.0</c:v>
                </c:pt>
                <c:pt idx="1603">
                  <c:v>40965.0</c:v>
                </c:pt>
                <c:pt idx="1604">
                  <c:v>40966.0</c:v>
                </c:pt>
                <c:pt idx="1605">
                  <c:v>40967.0</c:v>
                </c:pt>
                <c:pt idx="1606">
                  <c:v>40968.0</c:v>
                </c:pt>
                <c:pt idx="1607">
                  <c:v>40969.0</c:v>
                </c:pt>
                <c:pt idx="1608">
                  <c:v>40970.0</c:v>
                </c:pt>
                <c:pt idx="1609">
                  <c:v>40971.0</c:v>
                </c:pt>
                <c:pt idx="1610">
                  <c:v>40972.0</c:v>
                </c:pt>
                <c:pt idx="1611">
                  <c:v>40973.0</c:v>
                </c:pt>
                <c:pt idx="1612">
                  <c:v>40974.0</c:v>
                </c:pt>
                <c:pt idx="1613">
                  <c:v>40975.0</c:v>
                </c:pt>
                <c:pt idx="1614">
                  <c:v>40976.0</c:v>
                </c:pt>
                <c:pt idx="1615">
                  <c:v>40977.0</c:v>
                </c:pt>
                <c:pt idx="1616">
                  <c:v>40978.0</c:v>
                </c:pt>
                <c:pt idx="1617">
                  <c:v>40979.0</c:v>
                </c:pt>
                <c:pt idx="1618">
                  <c:v>40980.0</c:v>
                </c:pt>
                <c:pt idx="1619">
                  <c:v>40981.0</c:v>
                </c:pt>
                <c:pt idx="1620">
                  <c:v>40982.0</c:v>
                </c:pt>
                <c:pt idx="1621">
                  <c:v>40983.0</c:v>
                </c:pt>
                <c:pt idx="1622">
                  <c:v>40984.0</c:v>
                </c:pt>
                <c:pt idx="1623">
                  <c:v>40985.0</c:v>
                </c:pt>
                <c:pt idx="1624">
                  <c:v>40986.0</c:v>
                </c:pt>
                <c:pt idx="1625">
                  <c:v>40987.0</c:v>
                </c:pt>
                <c:pt idx="1626">
                  <c:v>40988.0</c:v>
                </c:pt>
                <c:pt idx="1627">
                  <c:v>40989.0</c:v>
                </c:pt>
                <c:pt idx="1628">
                  <c:v>40990.0</c:v>
                </c:pt>
                <c:pt idx="1629">
                  <c:v>40991.0</c:v>
                </c:pt>
                <c:pt idx="1630">
                  <c:v>40992.0</c:v>
                </c:pt>
                <c:pt idx="1631">
                  <c:v>40993.0</c:v>
                </c:pt>
              </c:numCache>
            </c:numRef>
          </c:xVal>
          <c:yVal>
            <c:numRef>
              <c:f>'Submissons by Day.xls'!$C$1137:$C$2767</c:f>
              <c:numCache>
                <c:formatCode>General</c:formatCode>
                <c:ptCount val="1631"/>
                <c:pt idx="0">
                  <c:v>2.0</c:v>
                </c:pt>
                <c:pt idx="1">
                  <c:v>26.0</c:v>
                </c:pt>
                <c:pt idx="2">
                  <c:v>2.0</c:v>
                </c:pt>
                <c:pt idx="3">
                  <c:v>11.0</c:v>
                </c:pt>
                <c:pt idx="4">
                  <c:v>14.0</c:v>
                </c:pt>
                <c:pt idx="5">
                  <c:v>13.0</c:v>
                </c:pt>
                <c:pt idx="6">
                  <c:v>12.0</c:v>
                </c:pt>
                <c:pt idx="7">
                  <c:v>2.0</c:v>
                </c:pt>
                <c:pt idx="8">
                  <c:v>#N/A</c:v>
                </c:pt>
                <c:pt idx="9">
                  <c:v>18.0</c:v>
                </c:pt>
                <c:pt idx="10">
                  <c:v>17.0</c:v>
                </c:pt>
                <c:pt idx="11">
                  <c:v>1.0</c:v>
                </c:pt>
                <c:pt idx="12">
                  <c:v>22.0</c:v>
                </c:pt>
                <c:pt idx="13">
                  <c:v>11.0</c:v>
                </c:pt>
                <c:pt idx="14">
                  <c:v>4.0</c:v>
                </c:pt>
                <c:pt idx="15">
                  <c:v>#N/A</c:v>
                </c:pt>
                <c:pt idx="16">
                  <c:v>51.0</c:v>
                </c:pt>
                <c:pt idx="17">
                  <c:v>29.0</c:v>
                </c:pt>
                <c:pt idx="18">
                  <c:v>51.0</c:v>
                </c:pt>
                <c:pt idx="19">
                  <c:v>41.0</c:v>
                </c:pt>
                <c:pt idx="20">
                  <c:v>6.0</c:v>
                </c:pt>
                <c:pt idx="21">
                  <c:v>30.0</c:v>
                </c:pt>
                <c:pt idx="22">
                  <c:v>36.0</c:v>
                </c:pt>
                <c:pt idx="23">
                  <c:v>#N/A</c:v>
                </c:pt>
                <c:pt idx="24">
                  <c:v>43.0</c:v>
                </c:pt>
                <c:pt idx="25">
                  <c:v>8.0</c:v>
                </c:pt>
                <c:pt idx="26">
                  <c:v>41.0</c:v>
                </c:pt>
                <c:pt idx="27">
                  <c:v>7.0</c:v>
                </c:pt>
                <c:pt idx="28">
                  <c:v>9.0</c:v>
                </c:pt>
                <c:pt idx="29">
                  <c:v>28.0</c:v>
                </c:pt>
                <c:pt idx="30">
                  <c:v>4.0</c:v>
                </c:pt>
                <c:pt idx="31">
                  <c:v>59.0</c:v>
                </c:pt>
                <c:pt idx="32">
                  <c:v>56.0</c:v>
                </c:pt>
                <c:pt idx="33">
                  <c:v>20.0</c:v>
                </c:pt>
                <c:pt idx="34">
                  <c:v>3.0</c:v>
                </c:pt>
                <c:pt idx="35">
                  <c:v>5.0</c:v>
                </c:pt>
                <c:pt idx="36">
                  <c:v>24.0</c:v>
                </c:pt>
                <c:pt idx="37">
                  <c:v>9.0</c:v>
                </c:pt>
                <c:pt idx="38">
                  <c:v>26.0</c:v>
                </c:pt>
                <c:pt idx="39">
                  <c:v>61.0</c:v>
                </c:pt>
                <c:pt idx="40">
                  <c:v>45.0</c:v>
                </c:pt>
                <c:pt idx="41">
                  <c:v>19.0</c:v>
                </c:pt>
                <c:pt idx="42">
                  <c:v>13.0</c:v>
                </c:pt>
                <c:pt idx="43">
                  <c:v>22.0</c:v>
                </c:pt>
                <c:pt idx="44">
                  <c:v>6.0</c:v>
                </c:pt>
                <c:pt idx="45">
                  <c:v>24.0</c:v>
                </c:pt>
                <c:pt idx="46">
                  <c:v>23.0</c:v>
                </c:pt>
                <c:pt idx="47">
                  <c:v>27.0</c:v>
                </c:pt>
                <c:pt idx="48">
                  <c:v>20.0</c:v>
                </c:pt>
                <c:pt idx="49">
                  <c:v>2.0</c:v>
                </c:pt>
                <c:pt idx="50">
                  <c:v>22.0</c:v>
                </c:pt>
                <c:pt idx="51">
                  <c:v>#N/A</c:v>
                </c:pt>
                <c:pt idx="52">
                  <c:v>#N/A</c:v>
                </c:pt>
                <c:pt idx="53">
                  <c:v>26.0</c:v>
                </c:pt>
                <c:pt idx="54">
                  <c:v>35.0</c:v>
                </c:pt>
                <c:pt idx="55">
                  <c:v>9.0</c:v>
                </c:pt>
                <c:pt idx="56">
                  <c:v>#N/A</c:v>
                </c:pt>
                <c:pt idx="57">
                  <c:v>9.0</c:v>
                </c:pt>
                <c:pt idx="58">
                  <c:v>#N/A</c:v>
                </c:pt>
                <c:pt idx="59">
                  <c:v>2.0</c:v>
                </c:pt>
                <c:pt idx="60">
                  <c:v>23.0</c:v>
                </c:pt>
                <c:pt idx="61">
                  <c:v>13.0</c:v>
                </c:pt>
                <c:pt idx="62">
                  <c:v>28.0</c:v>
                </c:pt>
                <c:pt idx="63">
                  <c:v>13.0</c:v>
                </c:pt>
                <c:pt idx="64">
                  <c:v>19.0</c:v>
                </c:pt>
                <c:pt idx="65">
                  <c:v>#N/A</c:v>
                </c:pt>
                <c:pt idx="66">
                  <c:v>4.0</c:v>
                </c:pt>
                <c:pt idx="67">
                  <c:v>28.0</c:v>
                </c:pt>
                <c:pt idx="68">
                  <c:v>27.0</c:v>
                </c:pt>
                <c:pt idx="69">
                  <c:v>16.0</c:v>
                </c:pt>
                <c:pt idx="70">
                  <c:v>19.0</c:v>
                </c:pt>
                <c:pt idx="71">
                  <c:v>20.0</c:v>
                </c:pt>
                <c:pt idx="72">
                  <c:v>#N/A</c:v>
                </c:pt>
                <c:pt idx="73">
                  <c:v>20.0</c:v>
                </c:pt>
                <c:pt idx="74">
                  <c:v>28.0</c:v>
                </c:pt>
                <c:pt idx="75">
                  <c:v>3.0</c:v>
                </c:pt>
                <c:pt idx="76">
                  <c:v>19.0</c:v>
                </c:pt>
                <c:pt idx="77">
                  <c:v>6.0</c:v>
                </c:pt>
                <c:pt idx="78">
                  <c:v>1.0</c:v>
                </c:pt>
                <c:pt idx="79">
                  <c:v>5.0</c:v>
                </c:pt>
                <c:pt idx="80">
                  <c:v>28.0</c:v>
                </c:pt>
                <c:pt idx="81">
                  <c:v>59.0</c:v>
                </c:pt>
                <c:pt idx="82">
                  <c:v>#N/A</c:v>
                </c:pt>
                <c:pt idx="83">
                  <c:v>33.0</c:v>
                </c:pt>
                <c:pt idx="84">
                  <c:v>17.0</c:v>
                </c:pt>
                <c:pt idx="85">
                  <c:v>20.0</c:v>
                </c:pt>
                <c:pt idx="86">
                  <c:v>#N/A</c:v>
                </c:pt>
                <c:pt idx="87">
                  <c:v>#N/A</c:v>
                </c:pt>
                <c:pt idx="88">
                  <c:v>15.0</c:v>
                </c:pt>
                <c:pt idx="89">
                  <c:v>#N/A</c:v>
                </c:pt>
                <c:pt idx="90">
                  <c:v>23.0</c:v>
                </c:pt>
                <c:pt idx="91">
                  <c:v>25.0</c:v>
                </c:pt>
                <c:pt idx="92">
                  <c:v>8.0</c:v>
                </c:pt>
                <c:pt idx="93">
                  <c:v>7.0</c:v>
                </c:pt>
                <c:pt idx="94">
                  <c:v>15.0</c:v>
                </c:pt>
                <c:pt idx="95">
                  <c:v>8.0</c:v>
                </c:pt>
                <c:pt idx="96">
                  <c:v>8.0</c:v>
                </c:pt>
                <c:pt idx="97">
                  <c:v>23.0</c:v>
                </c:pt>
                <c:pt idx="98">
                  <c:v>27.0</c:v>
                </c:pt>
                <c:pt idx="99">
                  <c:v>8.0</c:v>
                </c:pt>
                <c:pt idx="100">
                  <c:v>#N/A</c:v>
                </c:pt>
                <c:pt idx="101">
                  <c:v>1.0</c:v>
                </c:pt>
                <c:pt idx="102">
                  <c:v>#N/A</c:v>
                </c:pt>
                <c:pt idx="103">
                  <c:v>56.0</c:v>
                </c:pt>
                <c:pt idx="104">
                  <c:v>14.0</c:v>
                </c:pt>
                <c:pt idx="105">
                  <c:v>31.0</c:v>
                </c:pt>
                <c:pt idx="106">
                  <c:v>18.0</c:v>
                </c:pt>
                <c:pt idx="107">
                  <c:v>#N/A</c:v>
                </c:pt>
                <c:pt idx="108">
                  <c:v>14.0</c:v>
                </c:pt>
                <c:pt idx="109">
                  <c:v>21.0</c:v>
                </c:pt>
                <c:pt idx="110">
                  <c:v>8.0</c:v>
                </c:pt>
                <c:pt idx="111">
                  <c:v>16.0</c:v>
                </c:pt>
                <c:pt idx="112">
                  <c:v>22.0</c:v>
                </c:pt>
                <c:pt idx="113">
                  <c:v>31.0</c:v>
                </c:pt>
                <c:pt idx="114">
                  <c:v>#N/A</c:v>
                </c:pt>
                <c:pt idx="115">
                  <c:v>25.0</c:v>
                </c:pt>
                <c:pt idx="116">
                  <c:v>18.0</c:v>
                </c:pt>
                <c:pt idx="117">
                  <c:v>6.0</c:v>
                </c:pt>
                <c:pt idx="118">
                  <c:v>3.0</c:v>
                </c:pt>
                <c:pt idx="119">
                  <c:v>16.0</c:v>
                </c:pt>
                <c:pt idx="120">
                  <c:v>25.0</c:v>
                </c:pt>
                <c:pt idx="121">
                  <c:v>13.0</c:v>
                </c:pt>
                <c:pt idx="122">
                  <c:v>24.0</c:v>
                </c:pt>
                <c:pt idx="123">
                  <c:v>28.0</c:v>
                </c:pt>
                <c:pt idx="124">
                  <c:v>33.0</c:v>
                </c:pt>
                <c:pt idx="125">
                  <c:v>24.0</c:v>
                </c:pt>
                <c:pt idx="126">
                  <c:v>12.0</c:v>
                </c:pt>
                <c:pt idx="127">
                  <c:v>9.0</c:v>
                </c:pt>
                <c:pt idx="128">
                  <c:v>#N/A</c:v>
                </c:pt>
                <c:pt idx="129">
                  <c:v>19.0</c:v>
                </c:pt>
                <c:pt idx="130">
                  <c:v>14.0</c:v>
                </c:pt>
                <c:pt idx="131">
                  <c:v>14.0</c:v>
                </c:pt>
                <c:pt idx="132">
                  <c:v>3.0</c:v>
                </c:pt>
                <c:pt idx="133">
                  <c:v>21.0</c:v>
                </c:pt>
                <c:pt idx="134">
                  <c:v>46.0</c:v>
                </c:pt>
                <c:pt idx="135">
                  <c:v>#N/A</c:v>
                </c:pt>
                <c:pt idx="136">
                  <c:v>8.0</c:v>
                </c:pt>
                <c:pt idx="137">
                  <c:v>35.0</c:v>
                </c:pt>
                <c:pt idx="138">
                  <c:v>33.0</c:v>
                </c:pt>
                <c:pt idx="139">
                  <c:v>29.0</c:v>
                </c:pt>
                <c:pt idx="140">
                  <c:v>34.0</c:v>
                </c:pt>
                <c:pt idx="141">
                  <c:v>35.0</c:v>
                </c:pt>
                <c:pt idx="142">
                  <c:v>6.0</c:v>
                </c:pt>
                <c:pt idx="143">
                  <c:v>26.0</c:v>
                </c:pt>
                <c:pt idx="144">
                  <c:v>27.0</c:v>
                </c:pt>
                <c:pt idx="145">
                  <c:v>19.0</c:v>
                </c:pt>
                <c:pt idx="146">
                  <c:v>#N/A</c:v>
                </c:pt>
                <c:pt idx="147">
                  <c:v>#N/A</c:v>
                </c:pt>
                <c:pt idx="148">
                  <c:v>#N/A</c:v>
                </c:pt>
                <c:pt idx="149">
                  <c:v>29.0</c:v>
                </c:pt>
                <c:pt idx="150">
                  <c:v>12.0</c:v>
                </c:pt>
                <c:pt idx="151">
                  <c:v>5.0</c:v>
                </c:pt>
                <c:pt idx="152">
                  <c:v>55.0</c:v>
                </c:pt>
                <c:pt idx="153">
                  <c:v>27.0</c:v>
                </c:pt>
                <c:pt idx="154">
                  <c:v>18.0</c:v>
                </c:pt>
                <c:pt idx="155">
                  <c:v>8.0</c:v>
                </c:pt>
                <c:pt idx="156">
                  <c:v>16.0</c:v>
                </c:pt>
                <c:pt idx="157">
                  <c:v>39.0</c:v>
                </c:pt>
                <c:pt idx="158">
                  <c:v>48.0</c:v>
                </c:pt>
                <c:pt idx="159">
                  <c:v>26.0</c:v>
                </c:pt>
                <c:pt idx="160">
                  <c:v>67.0</c:v>
                </c:pt>
                <c:pt idx="161">
                  <c:v>48.0</c:v>
                </c:pt>
                <c:pt idx="162">
                  <c:v>14.0</c:v>
                </c:pt>
                <c:pt idx="163">
                  <c:v>5.0</c:v>
                </c:pt>
                <c:pt idx="164">
                  <c:v>30.0</c:v>
                </c:pt>
                <c:pt idx="165">
                  <c:v>40.0</c:v>
                </c:pt>
                <c:pt idx="166">
                  <c:v>27.0</c:v>
                </c:pt>
                <c:pt idx="167">
                  <c:v>19.0</c:v>
                </c:pt>
                <c:pt idx="168">
                  <c:v>42.0</c:v>
                </c:pt>
                <c:pt idx="169">
                  <c:v>33.0</c:v>
                </c:pt>
                <c:pt idx="170">
                  <c:v>22.0</c:v>
                </c:pt>
                <c:pt idx="171">
                  <c:v>10.0</c:v>
                </c:pt>
                <c:pt idx="172">
                  <c:v>40.0</c:v>
                </c:pt>
                <c:pt idx="173">
                  <c:v>38.0</c:v>
                </c:pt>
                <c:pt idx="174">
                  <c:v>32.0</c:v>
                </c:pt>
                <c:pt idx="175">
                  <c:v>8.0</c:v>
                </c:pt>
                <c:pt idx="176">
                  <c:v>30.0</c:v>
                </c:pt>
                <c:pt idx="177">
                  <c:v>3.0</c:v>
                </c:pt>
                <c:pt idx="178">
                  <c:v>#N/A</c:v>
                </c:pt>
                <c:pt idx="179">
                  <c:v>48.0</c:v>
                </c:pt>
                <c:pt idx="180">
                  <c:v>27.0</c:v>
                </c:pt>
                <c:pt idx="181">
                  <c:v>#N/A</c:v>
                </c:pt>
                <c:pt idx="182">
                  <c:v>18.0</c:v>
                </c:pt>
                <c:pt idx="183">
                  <c:v>22.0</c:v>
                </c:pt>
                <c:pt idx="184">
                  <c:v>#N/A</c:v>
                </c:pt>
                <c:pt idx="185">
                  <c:v>20.0</c:v>
                </c:pt>
                <c:pt idx="186">
                  <c:v>63.0</c:v>
                </c:pt>
                <c:pt idx="187">
                  <c:v>8.0</c:v>
                </c:pt>
                <c:pt idx="188">
                  <c:v>25.0</c:v>
                </c:pt>
                <c:pt idx="189">
                  <c:v>30.0</c:v>
                </c:pt>
                <c:pt idx="190">
                  <c:v>21.0</c:v>
                </c:pt>
                <c:pt idx="191">
                  <c:v>3.0</c:v>
                </c:pt>
                <c:pt idx="192">
                  <c:v>41.0</c:v>
                </c:pt>
                <c:pt idx="193">
                  <c:v>29.0</c:v>
                </c:pt>
                <c:pt idx="194">
                  <c:v>2.0</c:v>
                </c:pt>
                <c:pt idx="195">
                  <c:v>29.0</c:v>
                </c:pt>
                <c:pt idx="196">
                  <c:v>27.0</c:v>
                </c:pt>
                <c:pt idx="197">
                  <c:v>26.0</c:v>
                </c:pt>
                <c:pt idx="198">
                  <c:v>#N/A</c:v>
                </c:pt>
                <c:pt idx="199">
                  <c:v>10.0</c:v>
                </c:pt>
                <c:pt idx="200">
                  <c:v>34.0</c:v>
                </c:pt>
                <c:pt idx="201">
                  <c:v>67.0</c:v>
                </c:pt>
                <c:pt idx="202">
                  <c:v>6.0</c:v>
                </c:pt>
                <c:pt idx="203">
                  <c:v>13.0</c:v>
                </c:pt>
                <c:pt idx="204">
                  <c:v>1.0</c:v>
                </c:pt>
                <c:pt idx="205">
                  <c:v>8.0</c:v>
                </c:pt>
                <c:pt idx="206">
                  <c:v>38.0</c:v>
                </c:pt>
                <c:pt idx="207">
                  <c:v>24.0</c:v>
                </c:pt>
                <c:pt idx="208">
                  <c:v>32.0</c:v>
                </c:pt>
                <c:pt idx="209">
                  <c:v>18.0</c:v>
                </c:pt>
                <c:pt idx="210">
                  <c:v>11.0</c:v>
                </c:pt>
                <c:pt idx="211">
                  <c:v>29.0</c:v>
                </c:pt>
                <c:pt idx="212">
                  <c:v>8.0</c:v>
                </c:pt>
                <c:pt idx="213">
                  <c:v>10.0</c:v>
                </c:pt>
                <c:pt idx="214">
                  <c:v>37.0</c:v>
                </c:pt>
                <c:pt idx="215">
                  <c:v>65.0</c:v>
                </c:pt>
                <c:pt idx="216">
                  <c:v>18.0</c:v>
                </c:pt>
                <c:pt idx="217">
                  <c:v>20.0</c:v>
                </c:pt>
                <c:pt idx="218">
                  <c:v>17.0</c:v>
                </c:pt>
                <c:pt idx="219">
                  <c:v>7.0</c:v>
                </c:pt>
                <c:pt idx="220">
                  <c:v>24.0</c:v>
                </c:pt>
                <c:pt idx="221">
                  <c:v>23.0</c:v>
                </c:pt>
                <c:pt idx="222">
                  <c:v>14.0</c:v>
                </c:pt>
                <c:pt idx="223">
                  <c:v>17.0</c:v>
                </c:pt>
                <c:pt idx="224">
                  <c:v>56.0</c:v>
                </c:pt>
                <c:pt idx="225">
                  <c:v>25.0</c:v>
                </c:pt>
                <c:pt idx="226">
                  <c:v>#N/A</c:v>
                </c:pt>
                <c:pt idx="227">
                  <c:v>14.0</c:v>
                </c:pt>
                <c:pt idx="228">
                  <c:v>22.0</c:v>
                </c:pt>
                <c:pt idx="229">
                  <c:v>28.0</c:v>
                </c:pt>
                <c:pt idx="230">
                  <c:v>26.0</c:v>
                </c:pt>
                <c:pt idx="231">
                  <c:v>22.0</c:v>
                </c:pt>
                <c:pt idx="232">
                  <c:v>17.0</c:v>
                </c:pt>
                <c:pt idx="233">
                  <c:v>#N/A</c:v>
                </c:pt>
                <c:pt idx="234">
                  <c:v>21.0</c:v>
                </c:pt>
                <c:pt idx="235">
                  <c:v>40.0</c:v>
                </c:pt>
                <c:pt idx="236">
                  <c:v>21.0</c:v>
                </c:pt>
                <c:pt idx="237">
                  <c:v>19.0</c:v>
                </c:pt>
                <c:pt idx="238">
                  <c:v>24.0</c:v>
                </c:pt>
                <c:pt idx="239">
                  <c:v>30.0</c:v>
                </c:pt>
                <c:pt idx="240">
                  <c:v>11.0</c:v>
                </c:pt>
                <c:pt idx="241">
                  <c:v>29.0</c:v>
                </c:pt>
                <c:pt idx="242">
                  <c:v>10.0</c:v>
                </c:pt>
                <c:pt idx="243">
                  <c:v>6.0</c:v>
                </c:pt>
                <c:pt idx="244">
                  <c:v>36.0</c:v>
                </c:pt>
                <c:pt idx="245">
                  <c:v>26.0</c:v>
                </c:pt>
                <c:pt idx="246">
                  <c:v>#N/A</c:v>
                </c:pt>
                <c:pt idx="247">
                  <c:v>2.0</c:v>
                </c:pt>
                <c:pt idx="248">
                  <c:v>1.0</c:v>
                </c:pt>
                <c:pt idx="249">
                  <c:v>38.0</c:v>
                </c:pt>
                <c:pt idx="250">
                  <c:v>25.0</c:v>
                </c:pt>
                <c:pt idx="251">
                  <c:v>24.0</c:v>
                </c:pt>
                <c:pt idx="252">
                  <c:v>14.0</c:v>
                </c:pt>
                <c:pt idx="253">
                  <c:v>20.0</c:v>
                </c:pt>
                <c:pt idx="254">
                  <c:v>24.0</c:v>
                </c:pt>
                <c:pt idx="255">
                  <c:v>26.0</c:v>
                </c:pt>
                <c:pt idx="256">
                  <c:v>21.0</c:v>
                </c:pt>
                <c:pt idx="257">
                  <c:v>33.0</c:v>
                </c:pt>
                <c:pt idx="258">
                  <c:v>10.0</c:v>
                </c:pt>
                <c:pt idx="259">
                  <c:v>10.0</c:v>
                </c:pt>
                <c:pt idx="260">
                  <c:v>32.0</c:v>
                </c:pt>
                <c:pt idx="261">
                  <c:v>7.0</c:v>
                </c:pt>
                <c:pt idx="262">
                  <c:v>31.0</c:v>
                </c:pt>
                <c:pt idx="263">
                  <c:v>16.0</c:v>
                </c:pt>
                <c:pt idx="264">
                  <c:v>28.0</c:v>
                </c:pt>
                <c:pt idx="265">
                  <c:v>16.0</c:v>
                </c:pt>
                <c:pt idx="266">
                  <c:v>18.0</c:v>
                </c:pt>
                <c:pt idx="267">
                  <c:v>5.0</c:v>
                </c:pt>
                <c:pt idx="268">
                  <c:v>3.0</c:v>
                </c:pt>
                <c:pt idx="269">
                  <c:v>17.0</c:v>
                </c:pt>
                <c:pt idx="270">
                  <c:v>25.0</c:v>
                </c:pt>
                <c:pt idx="271">
                  <c:v>26.0</c:v>
                </c:pt>
                <c:pt idx="272">
                  <c:v>10.0</c:v>
                </c:pt>
                <c:pt idx="273">
                  <c:v>4.0</c:v>
                </c:pt>
                <c:pt idx="274">
                  <c:v>15.0</c:v>
                </c:pt>
                <c:pt idx="275">
                  <c:v>13.0</c:v>
                </c:pt>
                <c:pt idx="276">
                  <c:v>33.0</c:v>
                </c:pt>
                <c:pt idx="277">
                  <c:v>36.0</c:v>
                </c:pt>
                <c:pt idx="278">
                  <c:v>28.0</c:v>
                </c:pt>
                <c:pt idx="279">
                  <c:v>36.0</c:v>
                </c:pt>
                <c:pt idx="280">
                  <c:v>15.0</c:v>
                </c:pt>
                <c:pt idx="281">
                  <c:v>4.0</c:v>
                </c:pt>
                <c:pt idx="282">
                  <c:v>4.0</c:v>
                </c:pt>
                <c:pt idx="283">
                  <c:v>35.0</c:v>
                </c:pt>
                <c:pt idx="284">
                  <c:v>41.0</c:v>
                </c:pt>
                <c:pt idx="285">
                  <c:v>41.0</c:v>
                </c:pt>
                <c:pt idx="286">
                  <c:v>39.0</c:v>
                </c:pt>
                <c:pt idx="287">
                  <c:v>66.0</c:v>
                </c:pt>
                <c:pt idx="288">
                  <c:v>11.0</c:v>
                </c:pt>
                <c:pt idx="289">
                  <c:v>13.0</c:v>
                </c:pt>
                <c:pt idx="290">
                  <c:v>28.0</c:v>
                </c:pt>
                <c:pt idx="291">
                  <c:v>40.0</c:v>
                </c:pt>
                <c:pt idx="292">
                  <c:v>76.0</c:v>
                </c:pt>
                <c:pt idx="293">
                  <c:v>19.0</c:v>
                </c:pt>
                <c:pt idx="294">
                  <c:v>33.0</c:v>
                </c:pt>
                <c:pt idx="295">
                  <c:v>55.0</c:v>
                </c:pt>
                <c:pt idx="296">
                  <c:v>36.0</c:v>
                </c:pt>
                <c:pt idx="297">
                  <c:v>54.0</c:v>
                </c:pt>
                <c:pt idx="298">
                  <c:v>22.0</c:v>
                </c:pt>
                <c:pt idx="299">
                  <c:v>43.0</c:v>
                </c:pt>
                <c:pt idx="300">
                  <c:v>43.0</c:v>
                </c:pt>
                <c:pt idx="301">
                  <c:v>55.0</c:v>
                </c:pt>
                <c:pt idx="302">
                  <c:v>#N/A</c:v>
                </c:pt>
                <c:pt idx="303">
                  <c:v>#N/A</c:v>
                </c:pt>
                <c:pt idx="304">
                  <c:v>#N/A</c:v>
                </c:pt>
                <c:pt idx="305">
                  <c:v>25.0</c:v>
                </c:pt>
                <c:pt idx="306">
                  <c:v>86.0</c:v>
                </c:pt>
                <c:pt idx="307">
                  <c:v>14.0</c:v>
                </c:pt>
                <c:pt idx="308">
                  <c:v>65.0</c:v>
                </c:pt>
                <c:pt idx="309">
                  <c:v>21.0</c:v>
                </c:pt>
                <c:pt idx="310">
                  <c:v>17.0</c:v>
                </c:pt>
                <c:pt idx="311">
                  <c:v>35.0</c:v>
                </c:pt>
                <c:pt idx="312">
                  <c:v>24.0</c:v>
                </c:pt>
                <c:pt idx="313">
                  <c:v>43.0</c:v>
                </c:pt>
                <c:pt idx="314">
                  <c:v>56.0</c:v>
                </c:pt>
                <c:pt idx="315">
                  <c:v>75.0</c:v>
                </c:pt>
                <c:pt idx="316">
                  <c:v>38.0</c:v>
                </c:pt>
                <c:pt idx="317">
                  <c:v>19.0</c:v>
                </c:pt>
                <c:pt idx="318">
                  <c:v>35.0</c:v>
                </c:pt>
                <c:pt idx="319">
                  <c:v>24.0</c:v>
                </c:pt>
                <c:pt idx="320">
                  <c:v>63.0</c:v>
                </c:pt>
                <c:pt idx="321">
                  <c:v>64.0</c:v>
                </c:pt>
                <c:pt idx="322">
                  <c:v>43.0</c:v>
                </c:pt>
                <c:pt idx="323">
                  <c:v>10.0</c:v>
                </c:pt>
                <c:pt idx="324">
                  <c:v>33.0</c:v>
                </c:pt>
                <c:pt idx="325">
                  <c:v>#N/A</c:v>
                </c:pt>
                <c:pt idx="326">
                  <c:v>14.0</c:v>
                </c:pt>
                <c:pt idx="327">
                  <c:v>171.0</c:v>
                </c:pt>
                <c:pt idx="328">
                  <c:v>45.0</c:v>
                </c:pt>
                <c:pt idx="329">
                  <c:v>49.0</c:v>
                </c:pt>
                <c:pt idx="330">
                  <c:v>56.0</c:v>
                </c:pt>
                <c:pt idx="331">
                  <c:v>#N/A</c:v>
                </c:pt>
                <c:pt idx="332">
                  <c:v>26.0</c:v>
                </c:pt>
                <c:pt idx="333">
                  <c:v>15.0</c:v>
                </c:pt>
                <c:pt idx="334">
                  <c:v>45.0</c:v>
                </c:pt>
                <c:pt idx="335">
                  <c:v>50.0</c:v>
                </c:pt>
                <c:pt idx="336">
                  <c:v>32.0</c:v>
                </c:pt>
                <c:pt idx="337">
                  <c:v>32.0</c:v>
                </c:pt>
                <c:pt idx="338">
                  <c:v>6.0</c:v>
                </c:pt>
                <c:pt idx="339">
                  <c:v>39.0</c:v>
                </c:pt>
                <c:pt idx="340">
                  <c:v>14.0</c:v>
                </c:pt>
                <c:pt idx="341">
                  <c:v>43.0</c:v>
                </c:pt>
                <c:pt idx="342">
                  <c:v>32.0</c:v>
                </c:pt>
                <c:pt idx="343">
                  <c:v>35.0</c:v>
                </c:pt>
                <c:pt idx="344">
                  <c:v>50.0</c:v>
                </c:pt>
                <c:pt idx="345">
                  <c:v>15.0</c:v>
                </c:pt>
                <c:pt idx="346">
                  <c:v>44.0</c:v>
                </c:pt>
                <c:pt idx="347">
                  <c:v>23.0</c:v>
                </c:pt>
                <c:pt idx="348">
                  <c:v>10.0</c:v>
                </c:pt>
                <c:pt idx="349">
                  <c:v>65.0</c:v>
                </c:pt>
                <c:pt idx="350">
                  <c:v>1.0</c:v>
                </c:pt>
                <c:pt idx="351">
                  <c:v>35.0</c:v>
                </c:pt>
                <c:pt idx="352">
                  <c:v>9.0</c:v>
                </c:pt>
                <c:pt idx="353">
                  <c:v>50.0</c:v>
                </c:pt>
                <c:pt idx="354">
                  <c:v>54.0</c:v>
                </c:pt>
                <c:pt idx="355">
                  <c:v>7.0</c:v>
                </c:pt>
                <c:pt idx="356">
                  <c:v>59.0</c:v>
                </c:pt>
                <c:pt idx="357">
                  <c:v>42.0</c:v>
                </c:pt>
                <c:pt idx="358">
                  <c:v>35.0</c:v>
                </c:pt>
                <c:pt idx="359">
                  <c:v>36.0</c:v>
                </c:pt>
                <c:pt idx="360">
                  <c:v>50.0</c:v>
                </c:pt>
                <c:pt idx="361">
                  <c:v>29.0</c:v>
                </c:pt>
                <c:pt idx="362">
                  <c:v>22.0</c:v>
                </c:pt>
                <c:pt idx="363">
                  <c:v>24.0</c:v>
                </c:pt>
                <c:pt idx="364">
                  <c:v>44.0</c:v>
                </c:pt>
                <c:pt idx="365">
                  <c:v>13.0</c:v>
                </c:pt>
                <c:pt idx="366">
                  <c:v>27.0</c:v>
                </c:pt>
                <c:pt idx="367">
                  <c:v>27.0</c:v>
                </c:pt>
                <c:pt idx="368">
                  <c:v>16.0</c:v>
                </c:pt>
                <c:pt idx="369">
                  <c:v>38.0</c:v>
                </c:pt>
                <c:pt idx="370">
                  <c:v>16.0</c:v>
                </c:pt>
                <c:pt idx="371">
                  <c:v>35.0</c:v>
                </c:pt>
                <c:pt idx="372">
                  <c:v>26.0</c:v>
                </c:pt>
                <c:pt idx="373">
                  <c:v>12.0</c:v>
                </c:pt>
                <c:pt idx="374">
                  <c:v>59.0</c:v>
                </c:pt>
                <c:pt idx="375">
                  <c:v>7.0</c:v>
                </c:pt>
                <c:pt idx="376">
                  <c:v>22.0</c:v>
                </c:pt>
                <c:pt idx="377">
                  <c:v>43.0</c:v>
                </c:pt>
                <c:pt idx="378">
                  <c:v>58.0</c:v>
                </c:pt>
                <c:pt idx="379">
                  <c:v>25.0</c:v>
                </c:pt>
                <c:pt idx="380">
                  <c:v>#N/A</c:v>
                </c:pt>
                <c:pt idx="381">
                  <c:v>42.0</c:v>
                </c:pt>
                <c:pt idx="382">
                  <c:v>21.0</c:v>
                </c:pt>
                <c:pt idx="383">
                  <c:v>20.0</c:v>
                </c:pt>
                <c:pt idx="384">
                  <c:v>19.0</c:v>
                </c:pt>
                <c:pt idx="385">
                  <c:v>54.0</c:v>
                </c:pt>
                <c:pt idx="386">
                  <c:v>44.0</c:v>
                </c:pt>
                <c:pt idx="387">
                  <c:v>#N/A</c:v>
                </c:pt>
                <c:pt idx="388">
                  <c:v>17.0</c:v>
                </c:pt>
                <c:pt idx="389">
                  <c:v>77.0</c:v>
                </c:pt>
                <c:pt idx="390">
                  <c:v>12.0</c:v>
                </c:pt>
                <c:pt idx="391">
                  <c:v>27.0</c:v>
                </c:pt>
                <c:pt idx="392">
                  <c:v>38.0</c:v>
                </c:pt>
                <c:pt idx="393">
                  <c:v>27.0</c:v>
                </c:pt>
                <c:pt idx="394">
                  <c:v>#N/A</c:v>
                </c:pt>
                <c:pt idx="395">
                  <c:v>37.0</c:v>
                </c:pt>
                <c:pt idx="396">
                  <c:v>36.0</c:v>
                </c:pt>
                <c:pt idx="397">
                  <c:v>17.0</c:v>
                </c:pt>
                <c:pt idx="398">
                  <c:v>5.0</c:v>
                </c:pt>
                <c:pt idx="399">
                  <c:v>61.0</c:v>
                </c:pt>
                <c:pt idx="400">
                  <c:v>20.0</c:v>
                </c:pt>
                <c:pt idx="401">
                  <c:v>#N/A</c:v>
                </c:pt>
                <c:pt idx="402">
                  <c:v>88.0</c:v>
                </c:pt>
                <c:pt idx="403">
                  <c:v>41.0</c:v>
                </c:pt>
                <c:pt idx="404">
                  <c:v>32.0</c:v>
                </c:pt>
                <c:pt idx="405">
                  <c:v>20.0</c:v>
                </c:pt>
                <c:pt idx="406">
                  <c:v>9.0</c:v>
                </c:pt>
                <c:pt idx="407">
                  <c:v>44.0</c:v>
                </c:pt>
                <c:pt idx="408">
                  <c:v>#N/A</c:v>
                </c:pt>
                <c:pt idx="409">
                  <c:v>56.0</c:v>
                </c:pt>
                <c:pt idx="410">
                  <c:v>26.0</c:v>
                </c:pt>
                <c:pt idx="411">
                  <c:v>57.0</c:v>
                </c:pt>
                <c:pt idx="412">
                  <c:v>15.0</c:v>
                </c:pt>
                <c:pt idx="413">
                  <c:v>62.0</c:v>
                </c:pt>
                <c:pt idx="414">
                  <c:v>21.0</c:v>
                </c:pt>
                <c:pt idx="415">
                  <c:v>#N/A</c:v>
                </c:pt>
                <c:pt idx="416">
                  <c:v>56.0</c:v>
                </c:pt>
                <c:pt idx="417">
                  <c:v>44.0</c:v>
                </c:pt>
                <c:pt idx="418">
                  <c:v>46.0</c:v>
                </c:pt>
                <c:pt idx="419">
                  <c:v>12.0</c:v>
                </c:pt>
                <c:pt idx="420">
                  <c:v>75.0</c:v>
                </c:pt>
                <c:pt idx="421">
                  <c:v>16.0</c:v>
                </c:pt>
                <c:pt idx="422">
                  <c:v>#N/A</c:v>
                </c:pt>
                <c:pt idx="423">
                  <c:v>33.0</c:v>
                </c:pt>
                <c:pt idx="424">
                  <c:v>39.0</c:v>
                </c:pt>
                <c:pt idx="425">
                  <c:v>34.0</c:v>
                </c:pt>
                <c:pt idx="426">
                  <c:v>58.0</c:v>
                </c:pt>
                <c:pt idx="427">
                  <c:v>39.0</c:v>
                </c:pt>
                <c:pt idx="428">
                  <c:v>28.0</c:v>
                </c:pt>
                <c:pt idx="429">
                  <c:v>2.0</c:v>
                </c:pt>
                <c:pt idx="430">
                  <c:v>#N/A</c:v>
                </c:pt>
                <c:pt idx="431">
                  <c:v>44.0</c:v>
                </c:pt>
                <c:pt idx="432">
                  <c:v>38.0</c:v>
                </c:pt>
                <c:pt idx="433">
                  <c:v>30.0</c:v>
                </c:pt>
                <c:pt idx="434">
                  <c:v>10.0</c:v>
                </c:pt>
                <c:pt idx="435">
                  <c:v>1.0</c:v>
                </c:pt>
                <c:pt idx="436">
                  <c:v>#N/A</c:v>
                </c:pt>
                <c:pt idx="437">
                  <c:v>61.0</c:v>
                </c:pt>
                <c:pt idx="438">
                  <c:v>17.0</c:v>
                </c:pt>
                <c:pt idx="439">
                  <c:v>36.0</c:v>
                </c:pt>
                <c:pt idx="440">
                  <c:v>52.0</c:v>
                </c:pt>
                <c:pt idx="441">
                  <c:v>36.0</c:v>
                </c:pt>
                <c:pt idx="442">
                  <c:v>21.0</c:v>
                </c:pt>
                <c:pt idx="443">
                  <c:v>50.0</c:v>
                </c:pt>
                <c:pt idx="444">
                  <c:v>19.0</c:v>
                </c:pt>
                <c:pt idx="445">
                  <c:v>29.0</c:v>
                </c:pt>
                <c:pt idx="446">
                  <c:v>35.0</c:v>
                </c:pt>
                <c:pt idx="447">
                  <c:v>25.0</c:v>
                </c:pt>
                <c:pt idx="448">
                  <c:v>#N/A</c:v>
                </c:pt>
                <c:pt idx="449">
                  <c:v>28.0</c:v>
                </c:pt>
                <c:pt idx="450">
                  <c:v>10.0</c:v>
                </c:pt>
                <c:pt idx="451">
                  <c:v>23.0</c:v>
                </c:pt>
                <c:pt idx="452">
                  <c:v>18.0</c:v>
                </c:pt>
                <c:pt idx="453">
                  <c:v>42.0</c:v>
                </c:pt>
                <c:pt idx="454">
                  <c:v>8.0</c:v>
                </c:pt>
                <c:pt idx="455">
                  <c:v>#N/A</c:v>
                </c:pt>
                <c:pt idx="456">
                  <c:v>#N/A</c:v>
                </c:pt>
                <c:pt idx="457">
                  <c:v>14.0</c:v>
                </c:pt>
                <c:pt idx="458">
                  <c:v>11.0</c:v>
                </c:pt>
                <c:pt idx="459">
                  <c:v>18.0</c:v>
                </c:pt>
                <c:pt idx="460">
                  <c:v>66.0</c:v>
                </c:pt>
                <c:pt idx="461">
                  <c:v>54.0</c:v>
                </c:pt>
                <c:pt idx="462">
                  <c:v>17.0</c:v>
                </c:pt>
                <c:pt idx="463">
                  <c:v>15.0</c:v>
                </c:pt>
                <c:pt idx="464">
                  <c:v>31.0</c:v>
                </c:pt>
                <c:pt idx="465">
                  <c:v>81.0</c:v>
                </c:pt>
                <c:pt idx="466">
                  <c:v>61.0</c:v>
                </c:pt>
                <c:pt idx="467">
                  <c:v>46.0</c:v>
                </c:pt>
                <c:pt idx="468">
                  <c:v>39.0</c:v>
                </c:pt>
                <c:pt idx="469">
                  <c:v>33.0</c:v>
                </c:pt>
                <c:pt idx="470">
                  <c:v>13.0</c:v>
                </c:pt>
                <c:pt idx="471">
                  <c:v>7.0</c:v>
                </c:pt>
                <c:pt idx="472">
                  <c:v>45.0</c:v>
                </c:pt>
                <c:pt idx="473">
                  <c:v>37.0</c:v>
                </c:pt>
                <c:pt idx="474">
                  <c:v>46.0</c:v>
                </c:pt>
                <c:pt idx="475">
                  <c:v>21.0</c:v>
                </c:pt>
                <c:pt idx="476">
                  <c:v>30.0</c:v>
                </c:pt>
                <c:pt idx="477">
                  <c:v>59.0</c:v>
                </c:pt>
                <c:pt idx="478">
                  <c:v>46.0</c:v>
                </c:pt>
                <c:pt idx="479">
                  <c:v>53.0</c:v>
                </c:pt>
                <c:pt idx="480">
                  <c:v>42.0</c:v>
                </c:pt>
                <c:pt idx="481">
                  <c:v>43.0</c:v>
                </c:pt>
                <c:pt idx="482">
                  <c:v>43.0</c:v>
                </c:pt>
                <c:pt idx="483">
                  <c:v>47.0</c:v>
                </c:pt>
                <c:pt idx="484">
                  <c:v>51.0</c:v>
                </c:pt>
                <c:pt idx="485">
                  <c:v>16.0</c:v>
                </c:pt>
                <c:pt idx="486">
                  <c:v>35.0</c:v>
                </c:pt>
                <c:pt idx="487">
                  <c:v>40.0</c:v>
                </c:pt>
                <c:pt idx="488">
                  <c:v>72.0</c:v>
                </c:pt>
                <c:pt idx="489">
                  <c:v>29.0</c:v>
                </c:pt>
                <c:pt idx="490">
                  <c:v>33.0</c:v>
                </c:pt>
                <c:pt idx="491">
                  <c:v>48.0</c:v>
                </c:pt>
                <c:pt idx="492">
                  <c:v>20.0</c:v>
                </c:pt>
                <c:pt idx="493">
                  <c:v>36.0</c:v>
                </c:pt>
                <c:pt idx="494">
                  <c:v>50.0</c:v>
                </c:pt>
                <c:pt idx="495">
                  <c:v>54.0</c:v>
                </c:pt>
                <c:pt idx="496">
                  <c:v>63.0</c:v>
                </c:pt>
                <c:pt idx="497">
                  <c:v>34.0</c:v>
                </c:pt>
                <c:pt idx="498">
                  <c:v>74.0</c:v>
                </c:pt>
                <c:pt idx="499">
                  <c:v>#N/A</c:v>
                </c:pt>
                <c:pt idx="500">
                  <c:v>63.0</c:v>
                </c:pt>
                <c:pt idx="501">
                  <c:v>54.0</c:v>
                </c:pt>
                <c:pt idx="502">
                  <c:v>54.0</c:v>
                </c:pt>
                <c:pt idx="503">
                  <c:v>59.0</c:v>
                </c:pt>
                <c:pt idx="504">
                  <c:v>43.0</c:v>
                </c:pt>
                <c:pt idx="505">
                  <c:v>44.0</c:v>
                </c:pt>
                <c:pt idx="506">
                  <c:v>19.0</c:v>
                </c:pt>
                <c:pt idx="507">
                  <c:v>43.0</c:v>
                </c:pt>
                <c:pt idx="508">
                  <c:v>39.0</c:v>
                </c:pt>
                <c:pt idx="509">
                  <c:v>55.0</c:v>
                </c:pt>
                <c:pt idx="510">
                  <c:v>63.0</c:v>
                </c:pt>
                <c:pt idx="511">
                  <c:v>46.0</c:v>
                </c:pt>
                <c:pt idx="512">
                  <c:v>39.0</c:v>
                </c:pt>
                <c:pt idx="513">
                  <c:v>23.0</c:v>
                </c:pt>
                <c:pt idx="514">
                  <c:v>12.0</c:v>
                </c:pt>
                <c:pt idx="515">
                  <c:v>32.0</c:v>
                </c:pt>
                <c:pt idx="516">
                  <c:v>70.0</c:v>
                </c:pt>
                <c:pt idx="517">
                  <c:v>11.0</c:v>
                </c:pt>
                <c:pt idx="518">
                  <c:v>48.0</c:v>
                </c:pt>
                <c:pt idx="519">
                  <c:v>26.0</c:v>
                </c:pt>
                <c:pt idx="520">
                  <c:v>#N/A</c:v>
                </c:pt>
                <c:pt idx="521">
                  <c:v>28.0</c:v>
                </c:pt>
                <c:pt idx="522">
                  <c:v>63.0</c:v>
                </c:pt>
                <c:pt idx="523">
                  <c:v>47.0</c:v>
                </c:pt>
                <c:pt idx="524">
                  <c:v>29.0</c:v>
                </c:pt>
                <c:pt idx="525">
                  <c:v>16.0</c:v>
                </c:pt>
                <c:pt idx="526">
                  <c:v>62.0</c:v>
                </c:pt>
                <c:pt idx="527">
                  <c:v>5.0</c:v>
                </c:pt>
                <c:pt idx="528">
                  <c:v>37.0</c:v>
                </c:pt>
                <c:pt idx="529">
                  <c:v>88.0</c:v>
                </c:pt>
                <c:pt idx="530">
                  <c:v>74.0</c:v>
                </c:pt>
                <c:pt idx="531">
                  <c:v>68.0</c:v>
                </c:pt>
                <c:pt idx="532">
                  <c:v>53.0</c:v>
                </c:pt>
                <c:pt idx="533">
                  <c:v>45.0</c:v>
                </c:pt>
                <c:pt idx="534">
                  <c:v>1.0</c:v>
                </c:pt>
                <c:pt idx="535">
                  <c:v>23.0</c:v>
                </c:pt>
                <c:pt idx="536">
                  <c:v>42.0</c:v>
                </c:pt>
                <c:pt idx="537">
                  <c:v>78.0</c:v>
                </c:pt>
                <c:pt idx="538">
                  <c:v>91.0</c:v>
                </c:pt>
                <c:pt idx="539">
                  <c:v>32.0</c:v>
                </c:pt>
                <c:pt idx="540">
                  <c:v>28.0</c:v>
                </c:pt>
                <c:pt idx="541">
                  <c:v>1.0</c:v>
                </c:pt>
                <c:pt idx="542">
                  <c:v>#N/A</c:v>
                </c:pt>
                <c:pt idx="543">
                  <c:v>52.0</c:v>
                </c:pt>
                <c:pt idx="544">
                  <c:v>28.0</c:v>
                </c:pt>
                <c:pt idx="545">
                  <c:v>62.0</c:v>
                </c:pt>
                <c:pt idx="546">
                  <c:v>53.0</c:v>
                </c:pt>
                <c:pt idx="547">
                  <c:v>68.0</c:v>
                </c:pt>
                <c:pt idx="548">
                  <c:v>7.0</c:v>
                </c:pt>
                <c:pt idx="549">
                  <c:v>29.0</c:v>
                </c:pt>
                <c:pt idx="550">
                  <c:v>73.0</c:v>
                </c:pt>
                <c:pt idx="551">
                  <c:v>50.0</c:v>
                </c:pt>
                <c:pt idx="552">
                  <c:v>57.0</c:v>
                </c:pt>
                <c:pt idx="553">
                  <c:v>39.0</c:v>
                </c:pt>
                <c:pt idx="554">
                  <c:v>36.0</c:v>
                </c:pt>
                <c:pt idx="555">
                  <c:v>37.0</c:v>
                </c:pt>
                <c:pt idx="556">
                  <c:v>53.0</c:v>
                </c:pt>
                <c:pt idx="557">
                  <c:v>65.0</c:v>
                </c:pt>
                <c:pt idx="558">
                  <c:v>19.0</c:v>
                </c:pt>
                <c:pt idx="559">
                  <c:v>#N/A</c:v>
                </c:pt>
                <c:pt idx="560">
                  <c:v>10.0</c:v>
                </c:pt>
                <c:pt idx="561">
                  <c:v>22.0</c:v>
                </c:pt>
                <c:pt idx="562">
                  <c:v>51.0</c:v>
                </c:pt>
                <c:pt idx="563">
                  <c:v>54.0</c:v>
                </c:pt>
                <c:pt idx="564">
                  <c:v>47.0</c:v>
                </c:pt>
                <c:pt idx="565">
                  <c:v>54.0</c:v>
                </c:pt>
                <c:pt idx="566">
                  <c:v>34.0</c:v>
                </c:pt>
                <c:pt idx="567">
                  <c:v>1.0</c:v>
                </c:pt>
                <c:pt idx="568">
                  <c:v>22.0</c:v>
                </c:pt>
                <c:pt idx="569">
                  <c:v>49.0</c:v>
                </c:pt>
                <c:pt idx="570">
                  <c:v>46.0</c:v>
                </c:pt>
                <c:pt idx="571">
                  <c:v>70.0</c:v>
                </c:pt>
                <c:pt idx="572">
                  <c:v>38.0</c:v>
                </c:pt>
                <c:pt idx="573">
                  <c:v>11.0</c:v>
                </c:pt>
                <c:pt idx="574">
                  <c:v>10.0</c:v>
                </c:pt>
                <c:pt idx="575">
                  <c:v>25.0</c:v>
                </c:pt>
                <c:pt idx="576">
                  <c:v>56.0</c:v>
                </c:pt>
                <c:pt idx="577">
                  <c:v>43.0</c:v>
                </c:pt>
                <c:pt idx="578">
                  <c:v>40.0</c:v>
                </c:pt>
                <c:pt idx="579">
                  <c:v>54.0</c:v>
                </c:pt>
                <c:pt idx="580">
                  <c:v>29.0</c:v>
                </c:pt>
                <c:pt idx="581">
                  <c:v>#N/A</c:v>
                </c:pt>
                <c:pt idx="582">
                  <c:v>58.0</c:v>
                </c:pt>
                <c:pt idx="583">
                  <c:v>47.0</c:v>
                </c:pt>
                <c:pt idx="584">
                  <c:v>61.0</c:v>
                </c:pt>
                <c:pt idx="585">
                  <c:v>29.0</c:v>
                </c:pt>
                <c:pt idx="586">
                  <c:v>48.0</c:v>
                </c:pt>
                <c:pt idx="587">
                  <c:v>31.0</c:v>
                </c:pt>
                <c:pt idx="588">
                  <c:v>#N/A</c:v>
                </c:pt>
                <c:pt idx="589">
                  <c:v>18.0</c:v>
                </c:pt>
                <c:pt idx="590">
                  <c:v>59.0</c:v>
                </c:pt>
                <c:pt idx="591">
                  <c:v>74.0</c:v>
                </c:pt>
                <c:pt idx="592">
                  <c:v>71.0</c:v>
                </c:pt>
                <c:pt idx="593">
                  <c:v>32.0</c:v>
                </c:pt>
                <c:pt idx="594">
                  <c:v>36.0</c:v>
                </c:pt>
                <c:pt idx="595">
                  <c:v>#N/A</c:v>
                </c:pt>
                <c:pt idx="596">
                  <c:v>14.0</c:v>
                </c:pt>
                <c:pt idx="597">
                  <c:v>44.0</c:v>
                </c:pt>
                <c:pt idx="598">
                  <c:v>54.0</c:v>
                </c:pt>
                <c:pt idx="599">
                  <c:v>44.0</c:v>
                </c:pt>
                <c:pt idx="600">
                  <c:v>21.0</c:v>
                </c:pt>
                <c:pt idx="601">
                  <c:v>18.0</c:v>
                </c:pt>
                <c:pt idx="602">
                  <c:v>#N/A</c:v>
                </c:pt>
                <c:pt idx="603">
                  <c:v>43.0</c:v>
                </c:pt>
                <c:pt idx="604">
                  <c:v>36.0</c:v>
                </c:pt>
                <c:pt idx="605">
                  <c:v>38.0</c:v>
                </c:pt>
                <c:pt idx="606">
                  <c:v>48.0</c:v>
                </c:pt>
                <c:pt idx="607">
                  <c:v>27.0</c:v>
                </c:pt>
                <c:pt idx="608">
                  <c:v>24.0</c:v>
                </c:pt>
                <c:pt idx="609">
                  <c:v>#N/A</c:v>
                </c:pt>
                <c:pt idx="610">
                  <c:v>29.0</c:v>
                </c:pt>
                <c:pt idx="611">
                  <c:v>60.0</c:v>
                </c:pt>
                <c:pt idx="612">
                  <c:v>32.0</c:v>
                </c:pt>
                <c:pt idx="613">
                  <c:v>33.0</c:v>
                </c:pt>
                <c:pt idx="614">
                  <c:v>30.0</c:v>
                </c:pt>
                <c:pt idx="615">
                  <c:v>18.0</c:v>
                </c:pt>
                <c:pt idx="616">
                  <c:v>#N/A</c:v>
                </c:pt>
                <c:pt idx="617">
                  <c:v>30.0</c:v>
                </c:pt>
                <c:pt idx="618">
                  <c:v>44.0</c:v>
                </c:pt>
                <c:pt idx="619">
                  <c:v>38.0</c:v>
                </c:pt>
                <c:pt idx="620">
                  <c:v>44.0</c:v>
                </c:pt>
                <c:pt idx="621">
                  <c:v>58.0</c:v>
                </c:pt>
                <c:pt idx="622">
                  <c:v>28.0</c:v>
                </c:pt>
                <c:pt idx="623">
                  <c:v>1.0</c:v>
                </c:pt>
                <c:pt idx="624">
                  <c:v>7.0</c:v>
                </c:pt>
                <c:pt idx="625">
                  <c:v>54.0</c:v>
                </c:pt>
                <c:pt idx="626">
                  <c:v>46.0</c:v>
                </c:pt>
                <c:pt idx="627">
                  <c:v>38.0</c:v>
                </c:pt>
                <c:pt idx="628">
                  <c:v>45.0</c:v>
                </c:pt>
                <c:pt idx="629">
                  <c:v>71.0</c:v>
                </c:pt>
                <c:pt idx="630">
                  <c:v>21.0</c:v>
                </c:pt>
                <c:pt idx="631">
                  <c:v>#N/A</c:v>
                </c:pt>
                <c:pt idx="632">
                  <c:v>76.0</c:v>
                </c:pt>
                <c:pt idx="633">
                  <c:v>78.0</c:v>
                </c:pt>
                <c:pt idx="634">
                  <c:v>42.0</c:v>
                </c:pt>
                <c:pt idx="635">
                  <c:v>46.0</c:v>
                </c:pt>
                <c:pt idx="636">
                  <c:v>3.0</c:v>
                </c:pt>
                <c:pt idx="637">
                  <c:v>#N/A</c:v>
                </c:pt>
                <c:pt idx="638">
                  <c:v>28.0</c:v>
                </c:pt>
                <c:pt idx="639">
                  <c:v>95.0</c:v>
                </c:pt>
                <c:pt idx="640">
                  <c:v>21.0</c:v>
                </c:pt>
                <c:pt idx="641">
                  <c:v>50.0</c:v>
                </c:pt>
                <c:pt idx="642">
                  <c:v>27.0</c:v>
                </c:pt>
                <c:pt idx="643">
                  <c:v>46.0</c:v>
                </c:pt>
                <c:pt idx="644">
                  <c:v>34.0</c:v>
                </c:pt>
                <c:pt idx="645">
                  <c:v>13.0</c:v>
                </c:pt>
                <c:pt idx="646">
                  <c:v>66.0</c:v>
                </c:pt>
                <c:pt idx="647">
                  <c:v>48.0</c:v>
                </c:pt>
                <c:pt idx="648">
                  <c:v>44.0</c:v>
                </c:pt>
                <c:pt idx="649">
                  <c:v>49.0</c:v>
                </c:pt>
                <c:pt idx="650">
                  <c:v>22.0</c:v>
                </c:pt>
                <c:pt idx="651">
                  <c:v>30.0</c:v>
                </c:pt>
                <c:pt idx="652">
                  <c:v>10.0</c:v>
                </c:pt>
                <c:pt idx="653">
                  <c:v>49.0</c:v>
                </c:pt>
                <c:pt idx="654">
                  <c:v>40.0</c:v>
                </c:pt>
                <c:pt idx="655">
                  <c:v>45.0</c:v>
                </c:pt>
                <c:pt idx="656">
                  <c:v>48.0</c:v>
                </c:pt>
                <c:pt idx="657">
                  <c:v>25.0</c:v>
                </c:pt>
                <c:pt idx="658">
                  <c:v>#N/A</c:v>
                </c:pt>
                <c:pt idx="659">
                  <c:v>5.0</c:v>
                </c:pt>
                <c:pt idx="660">
                  <c:v>48.0</c:v>
                </c:pt>
                <c:pt idx="661">
                  <c:v>31.0</c:v>
                </c:pt>
                <c:pt idx="662">
                  <c:v>34.0</c:v>
                </c:pt>
                <c:pt idx="663">
                  <c:v>31.0</c:v>
                </c:pt>
                <c:pt idx="664">
                  <c:v>19.0</c:v>
                </c:pt>
                <c:pt idx="665">
                  <c:v>19.0</c:v>
                </c:pt>
                <c:pt idx="666">
                  <c:v>23.0</c:v>
                </c:pt>
                <c:pt idx="667">
                  <c:v>35.0</c:v>
                </c:pt>
                <c:pt idx="668">
                  <c:v>17.0</c:v>
                </c:pt>
                <c:pt idx="669">
                  <c:v>42.0</c:v>
                </c:pt>
                <c:pt idx="670">
                  <c:v>34.0</c:v>
                </c:pt>
                <c:pt idx="671">
                  <c:v>56.0</c:v>
                </c:pt>
                <c:pt idx="672">
                  <c:v>1.0</c:v>
                </c:pt>
                <c:pt idx="673">
                  <c:v>#N/A</c:v>
                </c:pt>
                <c:pt idx="674">
                  <c:v>62.0</c:v>
                </c:pt>
                <c:pt idx="675">
                  <c:v>55.0</c:v>
                </c:pt>
                <c:pt idx="676">
                  <c:v>46.0</c:v>
                </c:pt>
                <c:pt idx="677">
                  <c:v>40.0</c:v>
                </c:pt>
                <c:pt idx="678">
                  <c:v>29.0</c:v>
                </c:pt>
                <c:pt idx="679">
                  <c:v>#N/A</c:v>
                </c:pt>
                <c:pt idx="680">
                  <c:v>#N/A</c:v>
                </c:pt>
                <c:pt idx="681">
                  <c:v>36.0</c:v>
                </c:pt>
                <c:pt idx="682">
                  <c:v>76.0</c:v>
                </c:pt>
                <c:pt idx="683">
                  <c:v>38.0</c:v>
                </c:pt>
                <c:pt idx="684">
                  <c:v>41.0</c:v>
                </c:pt>
                <c:pt idx="685">
                  <c:v>153.0</c:v>
                </c:pt>
                <c:pt idx="686">
                  <c:v>12.0</c:v>
                </c:pt>
                <c:pt idx="687">
                  <c:v>2.0</c:v>
                </c:pt>
                <c:pt idx="688">
                  <c:v>105.0</c:v>
                </c:pt>
                <c:pt idx="689">
                  <c:v>166.0</c:v>
                </c:pt>
                <c:pt idx="690">
                  <c:v>135.0</c:v>
                </c:pt>
                <c:pt idx="691">
                  <c:v>72.0</c:v>
                </c:pt>
                <c:pt idx="692">
                  <c:v>72.0</c:v>
                </c:pt>
                <c:pt idx="693">
                  <c:v>1.0</c:v>
                </c:pt>
                <c:pt idx="694">
                  <c:v>1.0</c:v>
                </c:pt>
                <c:pt idx="695">
                  <c:v>112.0</c:v>
                </c:pt>
                <c:pt idx="696">
                  <c:v>122.0</c:v>
                </c:pt>
                <c:pt idx="697">
                  <c:v>115.0</c:v>
                </c:pt>
                <c:pt idx="698">
                  <c:v>122.0</c:v>
                </c:pt>
                <c:pt idx="699">
                  <c:v>178.0</c:v>
                </c:pt>
                <c:pt idx="700">
                  <c:v>41.0</c:v>
                </c:pt>
                <c:pt idx="701">
                  <c:v>32.0</c:v>
                </c:pt>
                <c:pt idx="702">
                  <c:v>51.0</c:v>
                </c:pt>
                <c:pt idx="703">
                  <c:v>115.0</c:v>
                </c:pt>
                <c:pt idx="704">
                  <c:v>104.0</c:v>
                </c:pt>
                <c:pt idx="705">
                  <c:v>79.0</c:v>
                </c:pt>
                <c:pt idx="706">
                  <c:v>12.0</c:v>
                </c:pt>
                <c:pt idx="707">
                  <c:v>6.0</c:v>
                </c:pt>
                <c:pt idx="708">
                  <c:v>11.0</c:v>
                </c:pt>
                <c:pt idx="709">
                  <c:v>9.0</c:v>
                </c:pt>
                <c:pt idx="710">
                  <c:v>56.0</c:v>
                </c:pt>
                <c:pt idx="711">
                  <c:v>115.0</c:v>
                </c:pt>
                <c:pt idx="712">
                  <c:v>77.0</c:v>
                </c:pt>
                <c:pt idx="713">
                  <c:v>125.0</c:v>
                </c:pt>
                <c:pt idx="714">
                  <c:v>25.0</c:v>
                </c:pt>
                <c:pt idx="715">
                  <c:v>6.0</c:v>
                </c:pt>
                <c:pt idx="716">
                  <c:v>114.0</c:v>
                </c:pt>
                <c:pt idx="717">
                  <c:v>128.0</c:v>
                </c:pt>
                <c:pt idx="718">
                  <c:v>108.0</c:v>
                </c:pt>
                <c:pt idx="719">
                  <c:v>57.0</c:v>
                </c:pt>
                <c:pt idx="720">
                  <c:v>69.0</c:v>
                </c:pt>
                <c:pt idx="721">
                  <c:v>#N/A</c:v>
                </c:pt>
                <c:pt idx="722">
                  <c:v>32.0</c:v>
                </c:pt>
                <c:pt idx="723">
                  <c:v>82.0</c:v>
                </c:pt>
                <c:pt idx="724">
                  <c:v>69.0</c:v>
                </c:pt>
                <c:pt idx="725">
                  <c:v>78.0</c:v>
                </c:pt>
                <c:pt idx="726">
                  <c:v>81.0</c:v>
                </c:pt>
                <c:pt idx="727">
                  <c:v>75.0</c:v>
                </c:pt>
                <c:pt idx="728">
                  <c:v>12.0</c:v>
                </c:pt>
                <c:pt idx="729">
                  <c:v>45.0</c:v>
                </c:pt>
                <c:pt idx="730">
                  <c:v>71.0</c:v>
                </c:pt>
                <c:pt idx="731">
                  <c:v>70.0</c:v>
                </c:pt>
                <c:pt idx="732">
                  <c:v>46.0</c:v>
                </c:pt>
                <c:pt idx="733">
                  <c:v>56.0</c:v>
                </c:pt>
                <c:pt idx="734">
                  <c:v>62.0</c:v>
                </c:pt>
                <c:pt idx="735">
                  <c:v>15.0</c:v>
                </c:pt>
                <c:pt idx="736">
                  <c:v>14.0</c:v>
                </c:pt>
                <c:pt idx="737">
                  <c:v>46.0</c:v>
                </c:pt>
                <c:pt idx="738">
                  <c:v>41.0</c:v>
                </c:pt>
                <c:pt idx="739">
                  <c:v>45.0</c:v>
                </c:pt>
                <c:pt idx="740">
                  <c:v>46.0</c:v>
                </c:pt>
                <c:pt idx="741">
                  <c:v>50.0</c:v>
                </c:pt>
                <c:pt idx="742">
                  <c:v>2.0</c:v>
                </c:pt>
                <c:pt idx="743">
                  <c:v>52.0</c:v>
                </c:pt>
                <c:pt idx="744">
                  <c:v>78.0</c:v>
                </c:pt>
                <c:pt idx="745">
                  <c:v>#N/A</c:v>
                </c:pt>
                <c:pt idx="746">
                  <c:v>19.0</c:v>
                </c:pt>
                <c:pt idx="747">
                  <c:v>79.0</c:v>
                </c:pt>
                <c:pt idx="748">
                  <c:v>52.0</c:v>
                </c:pt>
                <c:pt idx="749">
                  <c:v>#N/A</c:v>
                </c:pt>
                <c:pt idx="750">
                  <c:v>20.0</c:v>
                </c:pt>
                <c:pt idx="751">
                  <c:v>78.0</c:v>
                </c:pt>
                <c:pt idx="752">
                  <c:v>46.0</c:v>
                </c:pt>
                <c:pt idx="753">
                  <c:v>51.0</c:v>
                </c:pt>
                <c:pt idx="754">
                  <c:v>48.0</c:v>
                </c:pt>
                <c:pt idx="755">
                  <c:v>51.0</c:v>
                </c:pt>
                <c:pt idx="756">
                  <c:v>7.0</c:v>
                </c:pt>
                <c:pt idx="757">
                  <c:v>17.0</c:v>
                </c:pt>
                <c:pt idx="758">
                  <c:v>68.0</c:v>
                </c:pt>
                <c:pt idx="759">
                  <c:v>57.0</c:v>
                </c:pt>
                <c:pt idx="760">
                  <c:v>96.0</c:v>
                </c:pt>
                <c:pt idx="761">
                  <c:v>36.0</c:v>
                </c:pt>
                <c:pt idx="762">
                  <c:v>40.0</c:v>
                </c:pt>
                <c:pt idx="763">
                  <c:v>2.0</c:v>
                </c:pt>
                <c:pt idx="764">
                  <c:v>42.0</c:v>
                </c:pt>
                <c:pt idx="765">
                  <c:v>48.0</c:v>
                </c:pt>
                <c:pt idx="766">
                  <c:v>55.0</c:v>
                </c:pt>
                <c:pt idx="767">
                  <c:v>40.0</c:v>
                </c:pt>
                <c:pt idx="768">
                  <c:v>50.0</c:v>
                </c:pt>
                <c:pt idx="769">
                  <c:v>58.0</c:v>
                </c:pt>
                <c:pt idx="770">
                  <c:v>#N/A</c:v>
                </c:pt>
                <c:pt idx="771">
                  <c:v>18.0</c:v>
                </c:pt>
                <c:pt idx="772">
                  <c:v>57.0</c:v>
                </c:pt>
                <c:pt idx="773">
                  <c:v>48.0</c:v>
                </c:pt>
                <c:pt idx="774">
                  <c:v>56.0</c:v>
                </c:pt>
                <c:pt idx="775">
                  <c:v>50.0</c:v>
                </c:pt>
                <c:pt idx="776">
                  <c:v>37.0</c:v>
                </c:pt>
                <c:pt idx="777">
                  <c:v>12.0</c:v>
                </c:pt>
                <c:pt idx="778">
                  <c:v>27.0</c:v>
                </c:pt>
                <c:pt idx="779">
                  <c:v>59.0</c:v>
                </c:pt>
                <c:pt idx="780">
                  <c:v>56.0</c:v>
                </c:pt>
                <c:pt idx="781">
                  <c:v>55.0</c:v>
                </c:pt>
                <c:pt idx="782">
                  <c:v>#N/A</c:v>
                </c:pt>
                <c:pt idx="783">
                  <c:v>53.0</c:v>
                </c:pt>
                <c:pt idx="784">
                  <c:v>#N/A</c:v>
                </c:pt>
                <c:pt idx="785">
                  <c:v>34.0</c:v>
                </c:pt>
                <c:pt idx="786">
                  <c:v>35.0</c:v>
                </c:pt>
                <c:pt idx="787">
                  <c:v>41.0</c:v>
                </c:pt>
                <c:pt idx="788">
                  <c:v>61.0</c:v>
                </c:pt>
                <c:pt idx="789">
                  <c:v>38.0</c:v>
                </c:pt>
                <c:pt idx="790">
                  <c:v>7.0</c:v>
                </c:pt>
                <c:pt idx="791">
                  <c:v>30.0</c:v>
                </c:pt>
                <c:pt idx="792">
                  <c:v>21.0</c:v>
                </c:pt>
                <c:pt idx="793">
                  <c:v>55.0</c:v>
                </c:pt>
                <c:pt idx="794">
                  <c:v>42.0</c:v>
                </c:pt>
                <c:pt idx="795">
                  <c:v>15.0</c:v>
                </c:pt>
                <c:pt idx="796">
                  <c:v>5.0</c:v>
                </c:pt>
                <c:pt idx="797">
                  <c:v>35.0</c:v>
                </c:pt>
                <c:pt idx="798">
                  <c:v>#N/A</c:v>
                </c:pt>
                <c:pt idx="799">
                  <c:v>48.0</c:v>
                </c:pt>
                <c:pt idx="800">
                  <c:v>28.0</c:v>
                </c:pt>
                <c:pt idx="801">
                  <c:v>73.0</c:v>
                </c:pt>
                <c:pt idx="802">
                  <c:v>146.0</c:v>
                </c:pt>
                <c:pt idx="803">
                  <c:v>90.0</c:v>
                </c:pt>
                <c:pt idx="804">
                  <c:v>23.0</c:v>
                </c:pt>
                <c:pt idx="805">
                  <c:v>19.0</c:v>
                </c:pt>
                <c:pt idx="806">
                  <c:v>24.0</c:v>
                </c:pt>
                <c:pt idx="807">
                  <c:v>38.0</c:v>
                </c:pt>
                <c:pt idx="808">
                  <c:v>20.0</c:v>
                </c:pt>
                <c:pt idx="809">
                  <c:v>15.0</c:v>
                </c:pt>
                <c:pt idx="810">
                  <c:v>19.0</c:v>
                </c:pt>
                <c:pt idx="811">
                  <c:v>2.0</c:v>
                </c:pt>
                <c:pt idx="812">
                  <c:v>24.0</c:v>
                </c:pt>
                <c:pt idx="813">
                  <c:v>3.0</c:v>
                </c:pt>
                <c:pt idx="814">
                  <c:v>30.0</c:v>
                </c:pt>
                <c:pt idx="815">
                  <c:v>20.0</c:v>
                </c:pt>
                <c:pt idx="816">
                  <c:v>36.0</c:v>
                </c:pt>
                <c:pt idx="817">
                  <c:v>26.0</c:v>
                </c:pt>
                <c:pt idx="818">
                  <c:v>9.0</c:v>
                </c:pt>
                <c:pt idx="819">
                  <c:v>#N/A</c:v>
                </c:pt>
                <c:pt idx="820">
                  <c:v>2.0</c:v>
                </c:pt>
                <c:pt idx="821">
                  <c:v>11.0</c:v>
                </c:pt>
                <c:pt idx="822">
                  <c:v>97.0</c:v>
                </c:pt>
                <c:pt idx="823">
                  <c:v>52.0</c:v>
                </c:pt>
                <c:pt idx="824">
                  <c:v>57.0</c:v>
                </c:pt>
                <c:pt idx="825">
                  <c:v>4.0</c:v>
                </c:pt>
                <c:pt idx="826">
                  <c:v>9.0</c:v>
                </c:pt>
                <c:pt idx="827">
                  <c:v>58.0</c:v>
                </c:pt>
                <c:pt idx="828">
                  <c:v>18.0</c:v>
                </c:pt>
                <c:pt idx="829">
                  <c:v>82.0</c:v>
                </c:pt>
                <c:pt idx="830">
                  <c:v>20.0</c:v>
                </c:pt>
                <c:pt idx="831">
                  <c:v>59.0</c:v>
                </c:pt>
                <c:pt idx="832">
                  <c:v>25.0</c:v>
                </c:pt>
                <c:pt idx="833">
                  <c:v>#N/A</c:v>
                </c:pt>
                <c:pt idx="834">
                  <c:v>53.0</c:v>
                </c:pt>
                <c:pt idx="835">
                  <c:v>17.0</c:v>
                </c:pt>
                <c:pt idx="836">
                  <c:v>51.0</c:v>
                </c:pt>
                <c:pt idx="837">
                  <c:v>29.0</c:v>
                </c:pt>
                <c:pt idx="838">
                  <c:v>24.0</c:v>
                </c:pt>
                <c:pt idx="839">
                  <c:v>31.0</c:v>
                </c:pt>
                <c:pt idx="840">
                  <c:v>17.0</c:v>
                </c:pt>
                <c:pt idx="841">
                  <c:v>44.0</c:v>
                </c:pt>
                <c:pt idx="842">
                  <c:v>41.0</c:v>
                </c:pt>
                <c:pt idx="843">
                  <c:v>51.0</c:v>
                </c:pt>
                <c:pt idx="844">
                  <c:v>58.0</c:v>
                </c:pt>
                <c:pt idx="845">
                  <c:v>39.0</c:v>
                </c:pt>
                <c:pt idx="846">
                  <c:v>67.0</c:v>
                </c:pt>
                <c:pt idx="847">
                  <c:v>49.0</c:v>
                </c:pt>
                <c:pt idx="848">
                  <c:v>66.0</c:v>
                </c:pt>
                <c:pt idx="849">
                  <c:v>65.0</c:v>
                </c:pt>
                <c:pt idx="850">
                  <c:v>50.0</c:v>
                </c:pt>
                <c:pt idx="851">
                  <c:v>32.0</c:v>
                </c:pt>
                <c:pt idx="852">
                  <c:v>47.0</c:v>
                </c:pt>
                <c:pt idx="853">
                  <c:v>23.0</c:v>
                </c:pt>
                <c:pt idx="854">
                  <c:v>31.0</c:v>
                </c:pt>
                <c:pt idx="855">
                  <c:v>3.0</c:v>
                </c:pt>
                <c:pt idx="856">
                  <c:v>62.0</c:v>
                </c:pt>
                <c:pt idx="857">
                  <c:v>67.0</c:v>
                </c:pt>
                <c:pt idx="858">
                  <c:v>34.0</c:v>
                </c:pt>
                <c:pt idx="859">
                  <c:v>22.0</c:v>
                </c:pt>
                <c:pt idx="860">
                  <c:v>96.0</c:v>
                </c:pt>
                <c:pt idx="861">
                  <c:v>10.0</c:v>
                </c:pt>
                <c:pt idx="862">
                  <c:v>1.0</c:v>
                </c:pt>
                <c:pt idx="863">
                  <c:v>65.0</c:v>
                </c:pt>
                <c:pt idx="864">
                  <c:v>69.0</c:v>
                </c:pt>
                <c:pt idx="865">
                  <c:v>59.0</c:v>
                </c:pt>
                <c:pt idx="866">
                  <c:v>57.0</c:v>
                </c:pt>
                <c:pt idx="867">
                  <c:v>27.0</c:v>
                </c:pt>
                <c:pt idx="868">
                  <c:v>42.0</c:v>
                </c:pt>
                <c:pt idx="869">
                  <c:v>17.0</c:v>
                </c:pt>
                <c:pt idx="870">
                  <c:v>71.0</c:v>
                </c:pt>
                <c:pt idx="871">
                  <c:v>93.0</c:v>
                </c:pt>
                <c:pt idx="872">
                  <c:v>42.0</c:v>
                </c:pt>
                <c:pt idx="873">
                  <c:v>34.0</c:v>
                </c:pt>
                <c:pt idx="874">
                  <c:v>22.0</c:v>
                </c:pt>
                <c:pt idx="875">
                  <c:v>30.0</c:v>
                </c:pt>
                <c:pt idx="876">
                  <c:v>25.0</c:v>
                </c:pt>
                <c:pt idx="877">
                  <c:v>80.0</c:v>
                </c:pt>
                <c:pt idx="878">
                  <c:v>46.0</c:v>
                </c:pt>
                <c:pt idx="879">
                  <c:v>95.0</c:v>
                </c:pt>
                <c:pt idx="880">
                  <c:v>43.0</c:v>
                </c:pt>
                <c:pt idx="881">
                  <c:v>44.0</c:v>
                </c:pt>
                <c:pt idx="882">
                  <c:v>#N/A</c:v>
                </c:pt>
                <c:pt idx="883">
                  <c:v>#N/A</c:v>
                </c:pt>
                <c:pt idx="884">
                  <c:v>35.0</c:v>
                </c:pt>
                <c:pt idx="885">
                  <c:v>85.0</c:v>
                </c:pt>
                <c:pt idx="886">
                  <c:v>38.0</c:v>
                </c:pt>
                <c:pt idx="887">
                  <c:v>44.0</c:v>
                </c:pt>
                <c:pt idx="888">
                  <c:v>19.0</c:v>
                </c:pt>
                <c:pt idx="889">
                  <c:v>17.0</c:v>
                </c:pt>
                <c:pt idx="890">
                  <c:v>38.0</c:v>
                </c:pt>
                <c:pt idx="891">
                  <c:v>52.0</c:v>
                </c:pt>
                <c:pt idx="892">
                  <c:v>209.0</c:v>
                </c:pt>
                <c:pt idx="893">
                  <c:v>76.0</c:v>
                </c:pt>
                <c:pt idx="894">
                  <c:v>91.0</c:v>
                </c:pt>
                <c:pt idx="895">
                  <c:v>3.0</c:v>
                </c:pt>
                <c:pt idx="896">
                  <c:v>18.0</c:v>
                </c:pt>
                <c:pt idx="897">
                  <c:v>36.0</c:v>
                </c:pt>
                <c:pt idx="898">
                  <c:v>37.0</c:v>
                </c:pt>
                <c:pt idx="899">
                  <c:v>47.0</c:v>
                </c:pt>
                <c:pt idx="900">
                  <c:v>57.0</c:v>
                </c:pt>
                <c:pt idx="901">
                  <c:v>44.0</c:v>
                </c:pt>
                <c:pt idx="902">
                  <c:v>22.0</c:v>
                </c:pt>
                <c:pt idx="903">
                  <c:v>41.0</c:v>
                </c:pt>
                <c:pt idx="904">
                  <c:v>31.0</c:v>
                </c:pt>
                <c:pt idx="905">
                  <c:v>51.0</c:v>
                </c:pt>
                <c:pt idx="906">
                  <c:v>55.0</c:v>
                </c:pt>
                <c:pt idx="907">
                  <c:v>151.0</c:v>
                </c:pt>
                <c:pt idx="908">
                  <c:v>53.0</c:v>
                </c:pt>
                <c:pt idx="909">
                  <c:v>53.0</c:v>
                </c:pt>
                <c:pt idx="910">
                  <c:v>12.0</c:v>
                </c:pt>
                <c:pt idx="911">
                  <c:v>47.0</c:v>
                </c:pt>
                <c:pt idx="912">
                  <c:v>30.0</c:v>
                </c:pt>
                <c:pt idx="913">
                  <c:v>77.0</c:v>
                </c:pt>
                <c:pt idx="914">
                  <c:v>83.0</c:v>
                </c:pt>
                <c:pt idx="915">
                  <c:v>41.0</c:v>
                </c:pt>
                <c:pt idx="916">
                  <c:v>31.0</c:v>
                </c:pt>
                <c:pt idx="917">
                  <c:v>62.0</c:v>
                </c:pt>
                <c:pt idx="918">
                  <c:v>13.0</c:v>
                </c:pt>
                <c:pt idx="919">
                  <c:v>31.0</c:v>
                </c:pt>
                <c:pt idx="920">
                  <c:v>78.0</c:v>
                </c:pt>
                <c:pt idx="921">
                  <c:v>60.0</c:v>
                </c:pt>
                <c:pt idx="922">
                  <c:v>44.0</c:v>
                </c:pt>
                <c:pt idx="923">
                  <c:v>43.0</c:v>
                </c:pt>
                <c:pt idx="924">
                  <c:v>23.0</c:v>
                </c:pt>
                <c:pt idx="925">
                  <c:v>50.0</c:v>
                </c:pt>
                <c:pt idx="926">
                  <c:v>41.0</c:v>
                </c:pt>
                <c:pt idx="927">
                  <c:v>90.0</c:v>
                </c:pt>
                <c:pt idx="928">
                  <c:v>52.0</c:v>
                </c:pt>
                <c:pt idx="929">
                  <c:v>34.0</c:v>
                </c:pt>
                <c:pt idx="930">
                  <c:v>39.0</c:v>
                </c:pt>
                <c:pt idx="931">
                  <c:v>24.0</c:v>
                </c:pt>
                <c:pt idx="932">
                  <c:v>16.0</c:v>
                </c:pt>
                <c:pt idx="933">
                  <c:v>82.0</c:v>
                </c:pt>
                <c:pt idx="934">
                  <c:v>68.0</c:v>
                </c:pt>
                <c:pt idx="935">
                  <c:v>102.0</c:v>
                </c:pt>
                <c:pt idx="936">
                  <c:v>58.0</c:v>
                </c:pt>
                <c:pt idx="937">
                  <c:v>45.0</c:v>
                </c:pt>
                <c:pt idx="938">
                  <c:v>40.0</c:v>
                </c:pt>
                <c:pt idx="939">
                  <c:v>28.0</c:v>
                </c:pt>
                <c:pt idx="940">
                  <c:v>48.0</c:v>
                </c:pt>
                <c:pt idx="941">
                  <c:v>68.0</c:v>
                </c:pt>
                <c:pt idx="942">
                  <c:v>58.0</c:v>
                </c:pt>
                <c:pt idx="943">
                  <c:v>51.0</c:v>
                </c:pt>
                <c:pt idx="944">
                  <c:v>37.0</c:v>
                </c:pt>
                <c:pt idx="945">
                  <c:v>35.0</c:v>
                </c:pt>
                <c:pt idx="946">
                  <c:v>6.0</c:v>
                </c:pt>
                <c:pt idx="947">
                  <c:v>76.0</c:v>
                </c:pt>
                <c:pt idx="948">
                  <c:v>110.0</c:v>
                </c:pt>
                <c:pt idx="949">
                  <c:v>46.0</c:v>
                </c:pt>
                <c:pt idx="950">
                  <c:v>89.0</c:v>
                </c:pt>
                <c:pt idx="951">
                  <c:v>32.0</c:v>
                </c:pt>
                <c:pt idx="952">
                  <c:v>22.0</c:v>
                </c:pt>
                <c:pt idx="953">
                  <c:v>1.0</c:v>
                </c:pt>
                <c:pt idx="954">
                  <c:v>46.0</c:v>
                </c:pt>
                <c:pt idx="955">
                  <c:v>52.0</c:v>
                </c:pt>
                <c:pt idx="956">
                  <c:v>43.0</c:v>
                </c:pt>
                <c:pt idx="957">
                  <c:v>40.0</c:v>
                </c:pt>
                <c:pt idx="958">
                  <c:v>59.0</c:v>
                </c:pt>
                <c:pt idx="959">
                  <c:v>9.0</c:v>
                </c:pt>
                <c:pt idx="960">
                  <c:v>22.0</c:v>
                </c:pt>
                <c:pt idx="961">
                  <c:v>59.0</c:v>
                </c:pt>
                <c:pt idx="962">
                  <c:v>9.0</c:v>
                </c:pt>
                <c:pt idx="963">
                  <c:v>55.0</c:v>
                </c:pt>
                <c:pt idx="964">
                  <c:v>63.0</c:v>
                </c:pt>
                <c:pt idx="965">
                  <c:v>67.0</c:v>
                </c:pt>
                <c:pt idx="966">
                  <c:v>19.0</c:v>
                </c:pt>
                <c:pt idx="967">
                  <c:v>31.0</c:v>
                </c:pt>
                <c:pt idx="968">
                  <c:v>35.0</c:v>
                </c:pt>
                <c:pt idx="969">
                  <c:v>35.0</c:v>
                </c:pt>
                <c:pt idx="970">
                  <c:v>39.0</c:v>
                </c:pt>
                <c:pt idx="971">
                  <c:v>58.0</c:v>
                </c:pt>
                <c:pt idx="972">
                  <c:v>90.0</c:v>
                </c:pt>
                <c:pt idx="973">
                  <c:v>1.0</c:v>
                </c:pt>
                <c:pt idx="974">
                  <c:v>25.0</c:v>
                </c:pt>
                <c:pt idx="975">
                  <c:v>108.0</c:v>
                </c:pt>
                <c:pt idx="976">
                  <c:v>86.0</c:v>
                </c:pt>
                <c:pt idx="977">
                  <c:v>70.0</c:v>
                </c:pt>
                <c:pt idx="978">
                  <c:v>67.0</c:v>
                </c:pt>
                <c:pt idx="979">
                  <c:v>18.0</c:v>
                </c:pt>
                <c:pt idx="980">
                  <c:v>23.0</c:v>
                </c:pt>
                <c:pt idx="981">
                  <c:v>8.0</c:v>
                </c:pt>
                <c:pt idx="982">
                  <c:v>79.0</c:v>
                </c:pt>
                <c:pt idx="983">
                  <c:v>59.0</c:v>
                </c:pt>
                <c:pt idx="984">
                  <c:v>70.0</c:v>
                </c:pt>
                <c:pt idx="985">
                  <c:v>49.0</c:v>
                </c:pt>
                <c:pt idx="986">
                  <c:v>23.0</c:v>
                </c:pt>
                <c:pt idx="987">
                  <c:v>22.0</c:v>
                </c:pt>
                <c:pt idx="988">
                  <c:v>11.0</c:v>
                </c:pt>
                <c:pt idx="989">
                  <c:v>46.0</c:v>
                </c:pt>
                <c:pt idx="990">
                  <c:v>79.0</c:v>
                </c:pt>
                <c:pt idx="991">
                  <c:v>65.0</c:v>
                </c:pt>
                <c:pt idx="992">
                  <c:v>33.0</c:v>
                </c:pt>
                <c:pt idx="993">
                  <c:v>55.0</c:v>
                </c:pt>
                <c:pt idx="994">
                  <c:v>9.0</c:v>
                </c:pt>
                <c:pt idx="995">
                  <c:v>26.0</c:v>
                </c:pt>
                <c:pt idx="996">
                  <c:v>67.0</c:v>
                </c:pt>
                <c:pt idx="997">
                  <c:v>39.0</c:v>
                </c:pt>
                <c:pt idx="998">
                  <c:v>68.0</c:v>
                </c:pt>
                <c:pt idx="999">
                  <c:v>55.0</c:v>
                </c:pt>
                <c:pt idx="1000">
                  <c:v>19.0</c:v>
                </c:pt>
                <c:pt idx="1001">
                  <c:v>27.0</c:v>
                </c:pt>
                <c:pt idx="1002">
                  <c:v>6.0</c:v>
                </c:pt>
                <c:pt idx="1003">
                  <c:v>42.0</c:v>
                </c:pt>
                <c:pt idx="1004">
                  <c:v>48.0</c:v>
                </c:pt>
                <c:pt idx="1005">
                  <c:v>65.0</c:v>
                </c:pt>
                <c:pt idx="1006">
                  <c:v>64.0</c:v>
                </c:pt>
                <c:pt idx="1007">
                  <c:v>41.0</c:v>
                </c:pt>
                <c:pt idx="1008">
                  <c:v>#N/A</c:v>
                </c:pt>
                <c:pt idx="1009">
                  <c:v>#N/A</c:v>
                </c:pt>
                <c:pt idx="1010">
                  <c:v>79.0</c:v>
                </c:pt>
                <c:pt idx="1011">
                  <c:v>64.0</c:v>
                </c:pt>
                <c:pt idx="1012">
                  <c:v>40.0</c:v>
                </c:pt>
                <c:pt idx="1013">
                  <c:v>84.0</c:v>
                </c:pt>
                <c:pt idx="1014">
                  <c:v>49.0</c:v>
                </c:pt>
                <c:pt idx="1015">
                  <c:v>#N/A</c:v>
                </c:pt>
                <c:pt idx="1016">
                  <c:v>#N/A</c:v>
                </c:pt>
                <c:pt idx="1017">
                  <c:v>105.0</c:v>
                </c:pt>
                <c:pt idx="1018">
                  <c:v>19.0</c:v>
                </c:pt>
                <c:pt idx="1019">
                  <c:v>47.0</c:v>
                </c:pt>
                <c:pt idx="1020">
                  <c:v>74.0</c:v>
                </c:pt>
                <c:pt idx="1021">
                  <c:v>28.0</c:v>
                </c:pt>
                <c:pt idx="1022">
                  <c:v>22.0</c:v>
                </c:pt>
                <c:pt idx="1023">
                  <c:v>83.0</c:v>
                </c:pt>
                <c:pt idx="1024">
                  <c:v>60.0</c:v>
                </c:pt>
                <c:pt idx="1025">
                  <c:v>44.0</c:v>
                </c:pt>
                <c:pt idx="1026">
                  <c:v>65.0</c:v>
                </c:pt>
                <c:pt idx="1027">
                  <c:v>61.0</c:v>
                </c:pt>
                <c:pt idx="1028">
                  <c:v>51.0</c:v>
                </c:pt>
                <c:pt idx="1029">
                  <c:v>35.0</c:v>
                </c:pt>
                <c:pt idx="1030">
                  <c:v>1.0</c:v>
                </c:pt>
                <c:pt idx="1031">
                  <c:v>47.0</c:v>
                </c:pt>
                <c:pt idx="1032">
                  <c:v>53.0</c:v>
                </c:pt>
                <c:pt idx="1033">
                  <c:v>105.0</c:v>
                </c:pt>
                <c:pt idx="1034">
                  <c:v>61.0</c:v>
                </c:pt>
                <c:pt idx="1035">
                  <c:v>21.0</c:v>
                </c:pt>
                <c:pt idx="1036">
                  <c:v>54.0</c:v>
                </c:pt>
                <c:pt idx="1037">
                  <c:v>59.0</c:v>
                </c:pt>
                <c:pt idx="1038">
                  <c:v>51.0</c:v>
                </c:pt>
                <c:pt idx="1039">
                  <c:v>57.0</c:v>
                </c:pt>
                <c:pt idx="1040">
                  <c:v>82.0</c:v>
                </c:pt>
                <c:pt idx="1041">
                  <c:v>62.0</c:v>
                </c:pt>
                <c:pt idx="1042">
                  <c:v>61.0</c:v>
                </c:pt>
                <c:pt idx="1043">
                  <c:v>83.0</c:v>
                </c:pt>
                <c:pt idx="1044">
                  <c:v>69.0</c:v>
                </c:pt>
                <c:pt idx="1045">
                  <c:v>42.0</c:v>
                </c:pt>
                <c:pt idx="1046">
                  <c:v>87.0</c:v>
                </c:pt>
                <c:pt idx="1047">
                  <c:v>73.0</c:v>
                </c:pt>
                <c:pt idx="1048">
                  <c:v>67.0</c:v>
                </c:pt>
                <c:pt idx="1049">
                  <c:v>85.0</c:v>
                </c:pt>
                <c:pt idx="1050">
                  <c:v>23.0</c:v>
                </c:pt>
                <c:pt idx="1051">
                  <c:v>63.0</c:v>
                </c:pt>
                <c:pt idx="1052">
                  <c:v>55.0</c:v>
                </c:pt>
                <c:pt idx="1053">
                  <c:v>73.0</c:v>
                </c:pt>
                <c:pt idx="1054">
                  <c:v>53.0</c:v>
                </c:pt>
                <c:pt idx="1055">
                  <c:v>74.0</c:v>
                </c:pt>
                <c:pt idx="1056">
                  <c:v>42.0</c:v>
                </c:pt>
                <c:pt idx="1057">
                  <c:v>69.0</c:v>
                </c:pt>
                <c:pt idx="1058">
                  <c:v>78.0</c:v>
                </c:pt>
                <c:pt idx="1059">
                  <c:v>45.0</c:v>
                </c:pt>
                <c:pt idx="1060">
                  <c:v>149.0</c:v>
                </c:pt>
                <c:pt idx="1061">
                  <c:v>89.0</c:v>
                </c:pt>
                <c:pt idx="1062">
                  <c:v>66.0</c:v>
                </c:pt>
                <c:pt idx="1063">
                  <c:v>48.0</c:v>
                </c:pt>
                <c:pt idx="1064">
                  <c:v>135.0</c:v>
                </c:pt>
                <c:pt idx="1065">
                  <c:v>142.0</c:v>
                </c:pt>
                <c:pt idx="1066">
                  <c:v>102.0</c:v>
                </c:pt>
                <c:pt idx="1067">
                  <c:v>61.0</c:v>
                </c:pt>
                <c:pt idx="1068">
                  <c:v>66.0</c:v>
                </c:pt>
                <c:pt idx="1069">
                  <c:v>51.0</c:v>
                </c:pt>
                <c:pt idx="1070">
                  <c:v>10.0</c:v>
                </c:pt>
                <c:pt idx="1071">
                  <c:v>34.0</c:v>
                </c:pt>
                <c:pt idx="1072">
                  <c:v>74.0</c:v>
                </c:pt>
                <c:pt idx="1073">
                  <c:v>90.0</c:v>
                </c:pt>
                <c:pt idx="1074">
                  <c:v>63.0</c:v>
                </c:pt>
                <c:pt idx="1075">
                  <c:v>93.0</c:v>
                </c:pt>
                <c:pt idx="1076">
                  <c:v>47.0</c:v>
                </c:pt>
                <c:pt idx="1077">
                  <c:v>83.0</c:v>
                </c:pt>
                <c:pt idx="1078">
                  <c:v>4.0</c:v>
                </c:pt>
                <c:pt idx="1079">
                  <c:v>24.0</c:v>
                </c:pt>
                <c:pt idx="1080">
                  <c:v>59.0</c:v>
                </c:pt>
                <c:pt idx="1081">
                  <c:v>74.0</c:v>
                </c:pt>
                <c:pt idx="1082">
                  <c:v>47.0</c:v>
                </c:pt>
                <c:pt idx="1083">
                  <c:v>38.0</c:v>
                </c:pt>
                <c:pt idx="1084">
                  <c:v>37.0</c:v>
                </c:pt>
                <c:pt idx="1085">
                  <c:v>51.0</c:v>
                </c:pt>
                <c:pt idx="1086">
                  <c:v>34.0</c:v>
                </c:pt>
                <c:pt idx="1087">
                  <c:v>145.0</c:v>
                </c:pt>
                <c:pt idx="1088">
                  <c:v>75.0</c:v>
                </c:pt>
                <c:pt idx="1089">
                  <c:v>56.0</c:v>
                </c:pt>
                <c:pt idx="1090">
                  <c:v>46.0</c:v>
                </c:pt>
                <c:pt idx="1091">
                  <c:v>39.0</c:v>
                </c:pt>
                <c:pt idx="1092">
                  <c:v>68.0</c:v>
                </c:pt>
                <c:pt idx="1093">
                  <c:v>18.0</c:v>
                </c:pt>
                <c:pt idx="1094">
                  <c:v>20.0</c:v>
                </c:pt>
                <c:pt idx="1095">
                  <c:v>52.0</c:v>
                </c:pt>
                <c:pt idx="1096">
                  <c:v>64.0</c:v>
                </c:pt>
                <c:pt idx="1097">
                  <c:v>44.0</c:v>
                </c:pt>
                <c:pt idx="1098">
                  <c:v>37.0</c:v>
                </c:pt>
                <c:pt idx="1099">
                  <c:v>12.0</c:v>
                </c:pt>
                <c:pt idx="1100">
                  <c:v>51.0</c:v>
                </c:pt>
                <c:pt idx="1101">
                  <c:v>66.0</c:v>
                </c:pt>
                <c:pt idx="1102">
                  <c:v>34.0</c:v>
                </c:pt>
                <c:pt idx="1103">
                  <c:v>63.0</c:v>
                </c:pt>
                <c:pt idx="1104">
                  <c:v>48.0</c:v>
                </c:pt>
                <c:pt idx="1105">
                  <c:v>60.0</c:v>
                </c:pt>
                <c:pt idx="1106">
                  <c:v>30.0</c:v>
                </c:pt>
                <c:pt idx="1107">
                  <c:v>9.0</c:v>
                </c:pt>
                <c:pt idx="1108">
                  <c:v>43.0</c:v>
                </c:pt>
                <c:pt idx="1109">
                  <c:v>62.0</c:v>
                </c:pt>
                <c:pt idx="1110">
                  <c:v>41.0</c:v>
                </c:pt>
                <c:pt idx="1111">
                  <c:v>68.0</c:v>
                </c:pt>
                <c:pt idx="1112">
                  <c:v>64.0</c:v>
                </c:pt>
                <c:pt idx="1113">
                  <c:v>86.0</c:v>
                </c:pt>
                <c:pt idx="1114">
                  <c:v>60.0</c:v>
                </c:pt>
                <c:pt idx="1115">
                  <c:v>23.0</c:v>
                </c:pt>
                <c:pt idx="1116">
                  <c:v>56.0</c:v>
                </c:pt>
                <c:pt idx="1117">
                  <c:v>61.0</c:v>
                </c:pt>
                <c:pt idx="1118">
                  <c:v>39.0</c:v>
                </c:pt>
                <c:pt idx="1119">
                  <c:v>33.0</c:v>
                </c:pt>
                <c:pt idx="1120">
                  <c:v>52.0</c:v>
                </c:pt>
                <c:pt idx="1121">
                  <c:v>30.0</c:v>
                </c:pt>
                <c:pt idx="1122">
                  <c:v>30.0</c:v>
                </c:pt>
                <c:pt idx="1123">
                  <c:v>47.0</c:v>
                </c:pt>
                <c:pt idx="1124">
                  <c:v>32.0</c:v>
                </c:pt>
                <c:pt idx="1125">
                  <c:v>54.0</c:v>
                </c:pt>
                <c:pt idx="1126">
                  <c:v>43.0</c:v>
                </c:pt>
                <c:pt idx="1127">
                  <c:v>24.0</c:v>
                </c:pt>
                <c:pt idx="1128">
                  <c:v>76.0</c:v>
                </c:pt>
                <c:pt idx="1129">
                  <c:v>47.0</c:v>
                </c:pt>
                <c:pt idx="1130">
                  <c:v>56.0</c:v>
                </c:pt>
                <c:pt idx="1131">
                  <c:v>16.0</c:v>
                </c:pt>
                <c:pt idx="1132">
                  <c:v>20.0</c:v>
                </c:pt>
                <c:pt idx="1133">
                  <c:v>48.0</c:v>
                </c:pt>
                <c:pt idx="1134">
                  <c:v>34.0</c:v>
                </c:pt>
                <c:pt idx="1135">
                  <c:v>75.0</c:v>
                </c:pt>
                <c:pt idx="1136">
                  <c:v>35.0</c:v>
                </c:pt>
                <c:pt idx="1137">
                  <c:v>74.0</c:v>
                </c:pt>
                <c:pt idx="1138">
                  <c:v>61.0</c:v>
                </c:pt>
                <c:pt idx="1139">
                  <c:v>48.0</c:v>
                </c:pt>
                <c:pt idx="1140">
                  <c:v>57.0</c:v>
                </c:pt>
                <c:pt idx="1141">
                  <c:v>58.0</c:v>
                </c:pt>
                <c:pt idx="1142">
                  <c:v>65.0</c:v>
                </c:pt>
                <c:pt idx="1143">
                  <c:v>42.0</c:v>
                </c:pt>
                <c:pt idx="1144">
                  <c:v>56.0</c:v>
                </c:pt>
                <c:pt idx="1145">
                  <c:v>66.0</c:v>
                </c:pt>
                <c:pt idx="1146">
                  <c:v>9.0</c:v>
                </c:pt>
                <c:pt idx="1147">
                  <c:v>38.0</c:v>
                </c:pt>
                <c:pt idx="1148">
                  <c:v>#N/A</c:v>
                </c:pt>
                <c:pt idx="1149">
                  <c:v>36.0</c:v>
                </c:pt>
                <c:pt idx="1150">
                  <c:v>65.0</c:v>
                </c:pt>
                <c:pt idx="1151">
                  <c:v>55.0</c:v>
                </c:pt>
                <c:pt idx="1152">
                  <c:v>53.0</c:v>
                </c:pt>
                <c:pt idx="1153">
                  <c:v>44.0</c:v>
                </c:pt>
                <c:pt idx="1154">
                  <c:v>51.0</c:v>
                </c:pt>
                <c:pt idx="1155">
                  <c:v>15.0</c:v>
                </c:pt>
                <c:pt idx="1156">
                  <c:v>79.0</c:v>
                </c:pt>
                <c:pt idx="1157">
                  <c:v>69.0</c:v>
                </c:pt>
                <c:pt idx="1158">
                  <c:v>18.0</c:v>
                </c:pt>
                <c:pt idx="1159">
                  <c:v>5.0</c:v>
                </c:pt>
                <c:pt idx="1160">
                  <c:v>19.0</c:v>
                </c:pt>
                <c:pt idx="1161">
                  <c:v>15.0</c:v>
                </c:pt>
                <c:pt idx="1162">
                  <c:v>8.0</c:v>
                </c:pt>
                <c:pt idx="1163">
                  <c:v>13.0</c:v>
                </c:pt>
                <c:pt idx="1164">
                  <c:v>19.0</c:v>
                </c:pt>
                <c:pt idx="1165">
                  <c:v>95.0</c:v>
                </c:pt>
                <c:pt idx="1166">
                  <c:v>115.0</c:v>
                </c:pt>
                <c:pt idx="1167">
                  <c:v>78.0</c:v>
                </c:pt>
                <c:pt idx="1168">
                  <c:v>19.0</c:v>
                </c:pt>
                <c:pt idx="1169">
                  <c:v>34.0</c:v>
                </c:pt>
                <c:pt idx="1170">
                  <c:v>62.0</c:v>
                </c:pt>
                <c:pt idx="1171">
                  <c:v>40.0</c:v>
                </c:pt>
                <c:pt idx="1172">
                  <c:v>80.0</c:v>
                </c:pt>
                <c:pt idx="1173">
                  <c:v>54.0</c:v>
                </c:pt>
                <c:pt idx="1174">
                  <c:v>27.0</c:v>
                </c:pt>
                <c:pt idx="1175">
                  <c:v>16.0</c:v>
                </c:pt>
                <c:pt idx="1176">
                  <c:v>50.0</c:v>
                </c:pt>
                <c:pt idx="1177">
                  <c:v>76.0</c:v>
                </c:pt>
                <c:pt idx="1178">
                  <c:v>43.0</c:v>
                </c:pt>
                <c:pt idx="1179">
                  <c:v>18.0</c:v>
                </c:pt>
                <c:pt idx="1180">
                  <c:v>22.0</c:v>
                </c:pt>
                <c:pt idx="1181">
                  <c:v>72.0</c:v>
                </c:pt>
                <c:pt idx="1182">
                  <c:v>#N/A</c:v>
                </c:pt>
                <c:pt idx="1183">
                  <c:v>#N/A</c:v>
                </c:pt>
                <c:pt idx="1184">
                  <c:v>70.0</c:v>
                </c:pt>
                <c:pt idx="1185">
                  <c:v>28.0</c:v>
                </c:pt>
                <c:pt idx="1186">
                  <c:v>62.0</c:v>
                </c:pt>
                <c:pt idx="1187">
                  <c:v>44.0</c:v>
                </c:pt>
                <c:pt idx="1188">
                  <c:v>37.0</c:v>
                </c:pt>
                <c:pt idx="1189">
                  <c:v>31.0</c:v>
                </c:pt>
                <c:pt idx="1190">
                  <c:v>5.0</c:v>
                </c:pt>
                <c:pt idx="1191">
                  <c:v>79.0</c:v>
                </c:pt>
                <c:pt idx="1192">
                  <c:v>42.0</c:v>
                </c:pt>
                <c:pt idx="1193">
                  <c:v>39.0</c:v>
                </c:pt>
                <c:pt idx="1194">
                  <c:v>65.0</c:v>
                </c:pt>
                <c:pt idx="1195">
                  <c:v>39.0</c:v>
                </c:pt>
                <c:pt idx="1196">
                  <c:v>7.0</c:v>
                </c:pt>
                <c:pt idx="1197">
                  <c:v>69.0</c:v>
                </c:pt>
                <c:pt idx="1198">
                  <c:v>66.0</c:v>
                </c:pt>
                <c:pt idx="1199">
                  <c:v>42.0</c:v>
                </c:pt>
                <c:pt idx="1200">
                  <c:v>50.0</c:v>
                </c:pt>
                <c:pt idx="1201">
                  <c:v>34.0</c:v>
                </c:pt>
                <c:pt idx="1202">
                  <c:v>75.0</c:v>
                </c:pt>
                <c:pt idx="1203">
                  <c:v>33.0</c:v>
                </c:pt>
                <c:pt idx="1204">
                  <c:v>56.0</c:v>
                </c:pt>
                <c:pt idx="1205">
                  <c:v>91.0</c:v>
                </c:pt>
                <c:pt idx="1206">
                  <c:v>41.0</c:v>
                </c:pt>
                <c:pt idx="1207">
                  <c:v>43.0</c:v>
                </c:pt>
                <c:pt idx="1208">
                  <c:v>73.0</c:v>
                </c:pt>
                <c:pt idx="1209">
                  <c:v>75.0</c:v>
                </c:pt>
                <c:pt idx="1210">
                  <c:v>34.0</c:v>
                </c:pt>
                <c:pt idx="1211">
                  <c:v>37.0</c:v>
                </c:pt>
                <c:pt idx="1212">
                  <c:v>76.0</c:v>
                </c:pt>
                <c:pt idx="1213">
                  <c:v>55.0</c:v>
                </c:pt>
                <c:pt idx="1214">
                  <c:v>55.0</c:v>
                </c:pt>
                <c:pt idx="1215">
                  <c:v>45.0</c:v>
                </c:pt>
                <c:pt idx="1216">
                  <c:v>59.0</c:v>
                </c:pt>
                <c:pt idx="1217">
                  <c:v>29.0</c:v>
                </c:pt>
                <c:pt idx="1218">
                  <c:v>1.0</c:v>
                </c:pt>
                <c:pt idx="1219">
                  <c:v>65.0</c:v>
                </c:pt>
                <c:pt idx="1220">
                  <c:v>79.0</c:v>
                </c:pt>
                <c:pt idx="1221">
                  <c:v>56.0</c:v>
                </c:pt>
                <c:pt idx="1222">
                  <c:v>36.0</c:v>
                </c:pt>
                <c:pt idx="1223">
                  <c:v>55.0</c:v>
                </c:pt>
                <c:pt idx="1224">
                  <c:v>52.0</c:v>
                </c:pt>
                <c:pt idx="1225">
                  <c:v>42.0</c:v>
                </c:pt>
                <c:pt idx="1226">
                  <c:v>79.0</c:v>
                </c:pt>
                <c:pt idx="1227">
                  <c:v>38.0</c:v>
                </c:pt>
                <c:pt idx="1228">
                  <c:v>70.0</c:v>
                </c:pt>
                <c:pt idx="1229">
                  <c:v>33.0</c:v>
                </c:pt>
                <c:pt idx="1230">
                  <c:v>103.0</c:v>
                </c:pt>
                <c:pt idx="1231">
                  <c:v>24.0</c:v>
                </c:pt>
                <c:pt idx="1232">
                  <c:v>52.0</c:v>
                </c:pt>
                <c:pt idx="1233">
                  <c:v>9.0</c:v>
                </c:pt>
                <c:pt idx="1234">
                  <c:v>63.0</c:v>
                </c:pt>
                <c:pt idx="1235">
                  <c:v>34.0</c:v>
                </c:pt>
                <c:pt idx="1236">
                  <c:v>64.0</c:v>
                </c:pt>
                <c:pt idx="1237">
                  <c:v>58.0</c:v>
                </c:pt>
                <c:pt idx="1238">
                  <c:v>28.0</c:v>
                </c:pt>
                <c:pt idx="1239">
                  <c:v>33.0</c:v>
                </c:pt>
                <c:pt idx="1240">
                  <c:v>78.0</c:v>
                </c:pt>
                <c:pt idx="1241">
                  <c:v>23.0</c:v>
                </c:pt>
                <c:pt idx="1242">
                  <c:v>44.0</c:v>
                </c:pt>
                <c:pt idx="1243">
                  <c:v>69.0</c:v>
                </c:pt>
                <c:pt idx="1244">
                  <c:v>49.0</c:v>
                </c:pt>
                <c:pt idx="1245">
                  <c:v>41.0</c:v>
                </c:pt>
                <c:pt idx="1246">
                  <c:v>6.0</c:v>
                </c:pt>
                <c:pt idx="1247">
                  <c:v>41.0</c:v>
                </c:pt>
                <c:pt idx="1248">
                  <c:v>180.0</c:v>
                </c:pt>
                <c:pt idx="1249">
                  <c:v>55.0</c:v>
                </c:pt>
                <c:pt idx="1250">
                  <c:v>39.0</c:v>
                </c:pt>
                <c:pt idx="1251">
                  <c:v>73.0</c:v>
                </c:pt>
                <c:pt idx="1252">
                  <c:v>9.0</c:v>
                </c:pt>
                <c:pt idx="1253">
                  <c:v>58.0</c:v>
                </c:pt>
                <c:pt idx="1254">
                  <c:v>59.0</c:v>
                </c:pt>
                <c:pt idx="1255">
                  <c:v>84.0</c:v>
                </c:pt>
                <c:pt idx="1256">
                  <c:v>87.0</c:v>
                </c:pt>
                <c:pt idx="1257">
                  <c:v>92.0</c:v>
                </c:pt>
                <c:pt idx="1258">
                  <c:v>82.0</c:v>
                </c:pt>
                <c:pt idx="1259">
                  <c:v>51.0</c:v>
                </c:pt>
                <c:pt idx="1260">
                  <c:v>32.0</c:v>
                </c:pt>
                <c:pt idx="1261">
                  <c:v>27.0</c:v>
                </c:pt>
                <c:pt idx="1262">
                  <c:v>34.0</c:v>
                </c:pt>
                <c:pt idx="1263">
                  <c:v>36.0</c:v>
                </c:pt>
                <c:pt idx="1264">
                  <c:v>33.0</c:v>
                </c:pt>
                <c:pt idx="1265">
                  <c:v>98.0</c:v>
                </c:pt>
                <c:pt idx="1266">
                  <c:v>54.0</c:v>
                </c:pt>
                <c:pt idx="1267">
                  <c:v>36.0</c:v>
                </c:pt>
                <c:pt idx="1268">
                  <c:v>93.0</c:v>
                </c:pt>
                <c:pt idx="1269">
                  <c:v>47.0</c:v>
                </c:pt>
                <c:pt idx="1270">
                  <c:v>30.0</c:v>
                </c:pt>
                <c:pt idx="1271">
                  <c:v>73.0</c:v>
                </c:pt>
                <c:pt idx="1272">
                  <c:v>57.0</c:v>
                </c:pt>
                <c:pt idx="1273">
                  <c:v>11.0</c:v>
                </c:pt>
                <c:pt idx="1274">
                  <c:v>44.0</c:v>
                </c:pt>
                <c:pt idx="1275">
                  <c:v>54.0</c:v>
                </c:pt>
                <c:pt idx="1276">
                  <c:v>41.0</c:v>
                </c:pt>
                <c:pt idx="1277">
                  <c:v>32.0</c:v>
                </c:pt>
                <c:pt idx="1278">
                  <c:v>49.0</c:v>
                </c:pt>
                <c:pt idx="1279">
                  <c:v>80.0</c:v>
                </c:pt>
                <c:pt idx="1280">
                  <c:v>57.0</c:v>
                </c:pt>
                <c:pt idx="1281">
                  <c:v>66.0</c:v>
                </c:pt>
                <c:pt idx="1282">
                  <c:v>89.0</c:v>
                </c:pt>
                <c:pt idx="1283">
                  <c:v>60.0</c:v>
                </c:pt>
                <c:pt idx="1284">
                  <c:v>95.0</c:v>
                </c:pt>
                <c:pt idx="1285">
                  <c:v>43.0</c:v>
                </c:pt>
                <c:pt idx="1286">
                  <c:v>99.0</c:v>
                </c:pt>
                <c:pt idx="1287">
                  <c:v>66.0</c:v>
                </c:pt>
                <c:pt idx="1288">
                  <c:v>17.0</c:v>
                </c:pt>
                <c:pt idx="1289">
                  <c:v>83.0</c:v>
                </c:pt>
                <c:pt idx="1290">
                  <c:v>36.0</c:v>
                </c:pt>
                <c:pt idx="1291">
                  <c:v>61.0</c:v>
                </c:pt>
                <c:pt idx="1292">
                  <c:v>50.0</c:v>
                </c:pt>
                <c:pt idx="1293">
                  <c:v>57.0</c:v>
                </c:pt>
                <c:pt idx="1294">
                  <c:v>81.0</c:v>
                </c:pt>
                <c:pt idx="1295">
                  <c:v>59.0</c:v>
                </c:pt>
                <c:pt idx="1296">
                  <c:v>68.0</c:v>
                </c:pt>
                <c:pt idx="1297">
                  <c:v>44.0</c:v>
                </c:pt>
                <c:pt idx="1298">
                  <c:v>53.0</c:v>
                </c:pt>
                <c:pt idx="1299">
                  <c:v>47.0</c:v>
                </c:pt>
                <c:pt idx="1300">
                  <c:v>55.0</c:v>
                </c:pt>
                <c:pt idx="1301">
                  <c:v>27.0</c:v>
                </c:pt>
                <c:pt idx="1302">
                  <c:v>72.0</c:v>
                </c:pt>
                <c:pt idx="1303">
                  <c:v>42.0</c:v>
                </c:pt>
                <c:pt idx="1304">
                  <c:v>36.0</c:v>
                </c:pt>
                <c:pt idx="1305">
                  <c:v>37.0</c:v>
                </c:pt>
                <c:pt idx="1306">
                  <c:v>51.0</c:v>
                </c:pt>
                <c:pt idx="1307">
                  <c:v>71.0</c:v>
                </c:pt>
                <c:pt idx="1308">
                  <c:v>32.0</c:v>
                </c:pt>
                <c:pt idx="1309">
                  <c:v>39.0</c:v>
                </c:pt>
                <c:pt idx="1310">
                  <c:v>18.0</c:v>
                </c:pt>
                <c:pt idx="1311">
                  <c:v>111.0</c:v>
                </c:pt>
                <c:pt idx="1312">
                  <c:v>74.0</c:v>
                </c:pt>
                <c:pt idx="1313">
                  <c:v>33.0</c:v>
                </c:pt>
                <c:pt idx="1314">
                  <c:v>82.0</c:v>
                </c:pt>
                <c:pt idx="1315">
                  <c:v>20.0</c:v>
                </c:pt>
                <c:pt idx="1316">
                  <c:v>73.0</c:v>
                </c:pt>
                <c:pt idx="1317">
                  <c:v>81.0</c:v>
                </c:pt>
                <c:pt idx="1318">
                  <c:v>48.0</c:v>
                </c:pt>
                <c:pt idx="1319">
                  <c:v>43.0</c:v>
                </c:pt>
                <c:pt idx="1320">
                  <c:v>26.0</c:v>
                </c:pt>
                <c:pt idx="1321">
                  <c:v>53.0</c:v>
                </c:pt>
                <c:pt idx="1322">
                  <c:v>43.0</c:v>
                </c:pt>
                <c:pt idx="1323">
                  <c:v>51.0</c:v>
                </c:pt>
                <c:pt idx="1324">
                  <c:v>13.0</c:v>
                </c:pt>
                <c:pt idx="1325">
                  <c:v>49.0</c:v>
                </c:pt>
                <c:pt idx="1326">
                  <c:v>82.0</c:v>
                </c:pt>
                <c:pt idx="1327">
                  <c:v>73.0</c:v>
                </c:pt>
                <c:pt idx="1328">
                  <c:v>58.0</c:v>
                </c:pt>
                <c:pt idx="1329">
                  <c:v>40.0</c:v>
                </c:pt>
                <c:pt idx="1330">
                  <c:v>40.0</c:v>
                </c:pt>
                <c:pt idx="1331">
                  <c:v>31.0</c:v>
                </c:pt>
                <c:pt idx="1332">
                  <c:v>23.0</c:v>
                </c:pt>
                <c:pt idx="1333">
                  <c:v>49.0</c:v>
                </c:pt>
                <c:pt idx="1334">
                  <c:v>66.0</c:v>
                </c:pt>
                <c:pt idx="1335">
                  <c:v>69.0</c:v>
                </c:pt>
                <c:pt idx="1336">
                  <c:v>52.0</c:v>
                </c:pt>
                <c:pt idx="1337">
                  <c:v>70.0</c:v>
                </c:pt>
                <c:pt idx="1338">
                  <c:v>52.0</c:v>
                </c:pt>
                <c:pt idx="1339">
                  <c:v>31.0</c:v>
                </c:pt>
                <c:pt idx="1340">
                  <c:v>66.0</c:v>
                </c:pt>
                <c:pt idx="1341">
                  <c:v>32.0</c:v>
                </c:pt>
                <c:pt idx="1342">
                  <c:v>77.0</c:v>
                </c:pt>
                <c:pt idx="1343">
                  <c:v>80.0</c:v>
                </c:pt>
                <c:pt idx="1344">
                  <c:v>25.0</c:v>
                </c:pt>
                <c:pt idx="1345">
                  <c:v>10.0</c:v>
                </c:pt>
                <c:pt idx="1346">
                  <c:v>43.0</c:v>
                </c:pt>
                <c:pt idx="1347">
                  <c:v>71.0</c:v>
                </c:pt>
                <c:pt idx="1348">
                  <c:v>35.0</c:v>
                </c:pt>
                <c:pt idx="1349">
                  <c:v>83.0</c:v>
                </c:pt>
                <c:pt idx="1350">
                  <c:v>47.0</c:v>
                </c:pt>
                <c:pt idx="1351">
                  <c:v>91.0</c:v>
                </c:pt>
                <c:pt idx="1352">
                  <c:v>34.0</c:v>
                </c:pt>
                <c:pt idx="1353">
                  <c:v>69.0</c:v>
                </c:pt>
                <c:pt idx="1354">
                  <c:v>116.0</c:v>
                </c:pt>
                <c:pt idx="1355">
                  <c:v>78.0</c:v>
                </c:pt>
                <c:pt idx="1356">
                  <c:v>57.0</c:v>
                </c:pt>
                <c:pt idx="1357">
                  <c:v>56.0</c:v>
                </c:pt>
                <c:pt idx="1358">
                  <c:v>47.0</c:v>
                </c:pt>
                <c:pt idx="1359">
                  <c:v>#N/A</c:v>
                </c:pt>
                <c:pt idx="1360">
                  <c:v>30.0</c:v>
                </c:pt>
                <c:pt idx="1361">
                  <c:v>104.0</c:v>
                </c:pt>
                <c:pt idx="1362">
                  <c:v>41.0</c:v>
                </c:pt>
                <c:pt idx="1363">
                  <c:v>80.0</c:v>
                </c:pt>
                <c:pt idx="1364">
                  <c:v>43.0</c:v>
                </c:pt>
                <c:pt idx="1365">
                  <c:v>73.0</c:v>
                </c:pt>
                <c:pt idx="1366">
                  <c:v>#N/A</c:v>
                </c:pt>
                <c:pt idx="1367">
                  <c:v>57.0</c:v>
                </c:pt>
                <c:pt idx="1368">
                  <c:v>50.0</c:v>
                </c:pt>
                <c:pt idx="1369">
                  <c:v>31.0</c:v>
                </c:pt>
                <c:pt idx="1370">
                  <c:v>55.0</c:v>
                </c:pt>
                <c:pt idx="1371">
                  <c:v>21.0</c:v>
                </c:pt>
                <c:pt idx="1372">
                  <c:v>60.0</c:v>
                </c:pt>
                <c:pt idx="1373">
                  <c:v>33.0</c:v>
                </c:pt>
                <c:pt idx="1374">
                  <c:v>54.0</c:v>
                </c:pt>
                <c:pt idx="1375">
                  <c:v>45.0</c:v>
                </c:pt>
                <c:pt idx="1376">
                  <c:v>52.0</c:v>
                </c:pt>
                <c:pt idx="1377">
                  <c:v>75.0</c:v>
                </c:pt>
                <c:pt idx="1378">
                  <c:v>35.0</c:v>
                </c:pt>
                <c:pt idx="1379">
                  <c:v>14.0</c:v>
                </c:pt>
                <c:pt idx="1380">
                  <c:v>39.0</c:v>
                </c:pt>
                <c:pt idx="1381">
                  <c:v>51.0</c:v>
                </c:pt>
                <c:pt idx="1382">
                  <c:v>65.0</c:v>
                </c:pt>
                <c:pt idx="1383">
                  <c:v>58.0</c:v>
                </c:pt>
                <c:pt idx="1384">
                  <c:v>70.0</c:v>
                </c:pt>
                <c:pt idx="1385">
                  <c:v>63.0</c:v>
                </c:pt>
                <c:pt idx="1386">
                  <c:v>58.0</c:v>
                </c:pt>
                <c:pt idx="1387">
                  <c:v>11.0</c:v>
                </c:pt>
                <c:pt idx="1388">
                  <c:v>48.0</c:v>
                </c:pt>
                <c:pt idx="1389">
                  <c:v>47.0</c:v>
                </c:pt>
                <c:pt idx="1390">
                  <c:v>64.0</c:v>
                </c:pt>
                <c:pt idx="1391">
                  <c:v>48.0</c:v>
                </c:pt>
                <c:pt idx="1392">
                  <c:v>62.0</c:v>
                </c:pt>
                <c:pt idx="1393">
                  <c:v>25.0</c:v>
                </c:pt>
                <c:pt idx="1394">
                  <c:v>27.0</c:v>
                </c:pt>
                <c:pt idx="1395">
                  <c:v>152.0</c:v>
                </c:pt>
                <c:pt idx="1396">
                  <c:v>86.0</c:v>
                </c:pt>
                <c:pt idx="1397">
                  <c:v>77.0</c:v>
                </c:pt>
                <c:pt idx="1398">
                  <c:v>93.0</c:v>
                </c:pt>
                <c:pt idx="1399">
                  <c:v>108.0</c:v>
                </c:pt>
                <c:pt idx="1400">
                  <c:v>39.0</c:v>
                </c:pt>
                <c:pt idx="1401">
                  <c:v>64.0</c:v>
                </c:pt>
                <c:pt idx="1402">
                  <c:v>99.0</c:v>
                </c:pt>
                <c:pt idx="1403">
                  <c:v>46.0</c:v>
                </c:pt>
                <c:pt idx="1404">
                  <c:v>144.0</c:v>
                </c:pt>
                <c:pt idx="1405">
                  <c:v>87.0</c:v>
                </c:pt>
                <c:pt idx="1406">
                  <c:v>124.0</c:v>
                </c:pt>
                <c:pt idx="1407">
                  <c:v>30.0</c:v>
                </c:pt>
                <c:pt idx="1408">
                  <c:v>52.0</c:v>
                </c:pt>
                <c:pt idx="1409">
                  <c:v>66.0</c:v>
                </c:pt>
                <c:pt idx="1410">
                  <c:v>134.0</c:v>
                </c:pt>
                <c:pt idx="1411">
                  <c:v>99.0</c:v>
                </c:pt>
                <c:pt idx="1412">
                  <c:v>109.0</c:v>
                </c:pt>
                <c:pt idx="1413">
                  <c:v>48.0</c:v>
                </c:pt>
                <c:pt idx="1414">
                  <c:v>40.0</c:v>
                </c:pt>
                <c:pt idx="1415">
                  <c:v>124.0</c:v>
                </c:pt>
                <c:pt idx="1416">
                  <c:v>83.0</c:v>
                </c:pt>
                <c:pt idx="1417">
                  <c:v>125.0</c:v>
                </c:pt>
                <c:pt idx="1418">
                  <c:v>122.0</c:v>
                </c:pt>
                <c:pt idx="1419">
                  <c:v>135.0</c:v>
                </c:pt>
                <c:pt idx="1420">
                  <c:v>190.0</c:v>
                </c:pt>
                <c:pt idx="1421">
                  <c:v>55.0</c:v>
                </c:pt>
                <c:pt idx="1422">
                  <c:v>90.0</c:v>
                </c:pt>
                <c:pt idx="1423">
                  <c:v>110.0</c:v>
                </c:pt>
                <c:pt idx="1424">
                  <c:v>95.0</c:v>
                </c:pt>
                <c:pt idx="1425">
                  <c:v>111.0</c:v>
                </c:pt>
                <c:pt idx="1426">
                  <c:v>208.0</c:v>
                </c:pt>
                <c:pt idx="1427">
                  <c:v>56.0</c:v>
                </c:pt>
                <c:pt idx="1428">
                  <c:v>66.0</c:v>
                </c:pt>
                <c:pt idx="1429">
                  <c:v>58.0</c:v>
                </c:pt>
                <c:pt idx="1430">
                  <c:v>134.0</c:v>
                </c:pt>
                <c:pt idx="1431">
                  <c:v>52.0</c:v>
                </c:pt>
                <c:pt idx="1432">
                  <c:v>95.0</c:v>
                </c:pt>
                <c:pt idx="1433">
                  <c:v>146.0</c:v>
                </c:pt>
                <c:pt idx="1434">
                  <c:v>35.0</c:v>
                </c:pt>
                <c:pt idx="1435">
                  <c:v>35.0</c:v>
                </c:pt>
                <c:pt idx="1436">
                  <c:v>21.0</c:v>
                </c:pt>
                <c:pt idx="1437">
                  <c:v>77.0</c:v>
                </c:pt>
                <c:pt idx="1438">
                  <c:v>81.0</c:v>
                </c:pt>
                <c:pt idx="1439">
                  <c:v>75.0</c:v>
                </c:pt>
                <c:pt idx="1440">
                  <c:v>90.0</c:v>
                </c:pt>
                <c:pt idx="1441">
                  <c:v>29.0</c:v>
                </c:pt>
                <c:pt idx="1442">
                  <c:v>30.0</c:v>
                </c:pt>
                <c:pt idx="1443">
                  <c:v>22.0</c:v>
                </c:pt>
                <c:pt idx="1444">
                  <c:v>70.0</c:v>
                </c:pt>
                <c:pt idx="1445">
                  <c:v>100.0</c:v>
                </c:pt>
                <c:pt idx="1446">
                  <c:v>85.0</c:v>
                </c:pt>
                <c:pt idx="1447">
                  <c:v>96.0</c:v>
                </c:pt>
                <c:pt idx="1448">
                  <c:v>33.0</c:v>
                </c:pt>
                <c:pt idx="1449">
                  <c:v>19.0</c:v>
                </c:pt>
                <c:pt idx="1450">
                  <c:v>30.0</c:v>
                </c:pt>
                <c:pt idx="1451">
                  <c:v>78.0</c:v>
                </c:pt>
                <c:pt idx="1452">
                  <c:v>71.0</c:v>
                </c:pt>
                <c:pt idx="1453">
                  <c:v>82.0</c:v>
                </c:pt>
                <c:pt idx="1454">
                  <c:v>64.0</c:v>
                </c:pt>
                <c:pt idx="1455">
                  <c:v>56.0</c:v>
                </c:pt>
                <c:pt idx="1456">
                  <c:v>9.0</c:v>
                </c:pt>
                <c:pt idx="1457">
                  <c:v>27.0</c:v>
                </c:pt>
                <c:pt idx="1458">
                  <c:v>104.0</c:v>
                </c:pt>
                <c:pt idx="1459">
                  <c:v>51.0</c:v>
                </c:pt>
                <c:pt idx="1460">
                  <c:v>93.0</c:v>
                </c:pt>
                <c:pt idx="1461">
                  <c:v>115.0</c:v>
                </c:pt>
                <c:pt idx="1462">
                  <c:v>30.0</c:v>
                </c:pt>
                <c:pt idx="1463">
                  <c:v>#N/A</c:v>
                </c:pt>
                <c:pt idx="1464">
                  <c:v>63.0</c:v>
                </c:pt>
                <c:pt idx="1465">
                  <c:v>93.0</c:v>
                </c:pt>
                <c:pt idx="1466">
                  <c:v>44.0</c:v>
                </c:pt>
                <c:pt idx="1467">
                  <c:v>58.0</c:v>
                </c:pt>
                <c:pt idx="1468">
                  <c:v>95.0</c:v>
                </c:pt>
                <c:pt idx="1469">
                  <c:v>69.0</c:v>
                </c:pt>
                <c:pt idx="1470">
                  <c:v>22.0</c:v>
                </c:pt>
                <c:pt idx="1471">
                  <c:v>20.0</c:v>
                </c:pt>
                <c:pt idx="1472">
                  <c:v>70.0</c:v>
                </c:pt>
                <c:pt idx="1473">
                  <c:v>86.0</c:v>
                </c:pt>
                <c:pt idx="1474">
                  <c:v>63.0</c:v>
                </c:pt>
                <c:pt idx="1475">
                  <c:v>72.0</c:v>
                </c:pt>
                <c:pt idx="1476">
                  <c:v>36.0</c:v>
                </c:pt>
                <c:pt idx="1477">
                  <c:v>44.0</c:v>
                </c:pt>
                <c:pt idx="1478">
                  <c:v>37.0</c:v>
                </c:pt>
                <c:pt idx="1479">
                  <c:v>93.0</c:v>
                </c:pt>
                <c:pt idx="1480">
                  <c:v>82.0</c:v>
                </c:pt>
                <c:pt idx="1481">
                  <c:v>80.0</c:v>
                </c:pt>
                <c:pt idx="1482">
                  <c:v>83.0</c:v>
                </c:pt>
                <c:pt idx="1483">
                  <c:v>22.0</c:v>
                </c:pt>
                <c:pt idx="1484">
                  <c:v>39.0</c:v>
                </c:pt>
                <c:pt idx="1485">
                  <c:v>38.0</c:v>
                </c:pt>
                <c:pt idx="1486">
                  <c:v>66.0</c:v>
                </c:pt>
                <c:pt idx="1487">
                  <c:v>87.0</c:v>
                </c:pt>
                <c:pt idx="1488">
                  <c:v>91.0</c:v>
                </c:pt>
                <c:pt idx="1489">
                  <c:v>60.0</c:v>
                </c:pt>
                <c:pt idx="1490">
                  <c:v>70.0</c:v>
                </c:pt>
                <c:pt idx="1491">
                  <c:v>#N/A</c:v>
                </c:pt>
                <c:pt idx="1492">
                  <c:v>25.0</c:v>
                </c:pt>
                <c:pt idx="1493">
                  <c:v>95.0</c:v>
                </c:pt>
                <c:pt idx="1494">
                  <c:v>72.0</c:v>
                </c:pt>
                <c:pt idx="1495">
                  <c:v>82.0</c:v>
                </c:pt>
                <c:pt idx="1496">
                  <c:v>66.0</c:v>
                </c:pt>
                <c:pt idx="1497">
                  <c:v>54.0</c:v>
                </c:pt>
                <c:pt idx="1498">
                  <c:v>50.0</c:v>
                </c:pt>
                <c:pt idx="1499">
                  <c:v>52.0</c:v>
                </c:pt>
                <c:pt idx="1500">
                  <c:v>95.0</c:v>
                </c:pt>
                <c:pt idx="1501">
                  <c:v>104.0</c:v>
                </c:pt>
                <c:pt idx="1502">
                  <c:v>100.0</c:v>
                </c:pt>
                <c:pt idx="1503">
                  <c:v>97.0</c:v>
                </c:pt>
                <c:pt idx="1504">
                  <c:v>53.0</c:v>
                </c:pt>
                <c:pt idx="1505">
                  <c:v>24.0</c:v>
                </c:pt>
                <c:pt idx="1506">
                  <c:v>25.0</c:v>
                </c:pt>
                <c:pt idx="1507">
                  <c:v>96.0</c:v>
                </c:pt>
                <c:pt idx="1508">
                  <c:v>111.0</c:v>
                </c:pt>
                <c:pt idx="1509">
                  <c:v>50.0</c:v>
                </c:pt>
                <c:pt idx="1510">
                  <c:v>95.0</c:v>
                </c:pt>
                <c:pt idx="1511">
                  <c:v>49.0</c:v>
                </c:pt>
                <c:pt idx="1512">
                  <c:v>17.0</c:v>
                </c:pt>
                <c:pt idx="1513">
                  <c:v>29.0</c:v>
                </c:pt>
                <c:pt idx="1514">
                  <c:v>62.0</c:v>
                </c:pt>
                <c:pt idx="1515">
                  <c:v>138.0</c:v>
                </c:pt>
                <c:pt idx="1516">
                  <c:v>101.0</c:v>
                </c:pt>
                <c:pt idx="1517">
                  <c:v>83.0</c:v>
                </c:pt>
                <c:pt idx="1518">
                  <c:v>26.0</c:v>
                </c:pt>
                <c:pt idx="1519">
                  <c:v>29.0</c:v>
                </c:pt>
                <c:pt idx="1520">
                  <c:v>41.0</c:v>
                </c:pt>
                <c:pt idx="1521">
                  <c:v>84.0</c:v>
                </c:pt>
                <c:pt idx="1522">
                  <c:v>58.0</c:v>
                </c:pt>
                <c:pt idx="1523">
                  <c:v>88.0</c:v>
                </c:pt>
                <c:pt idx="1524">
                  <c:v>68.0</c:v>
                </c:pt>
                <c:pt idx="1525">
                  <c:v>28.0</c:v>
                </c:pt>
                <c:pt idx="1526">
                  <c:v>42.0</c:v>
                </c:pt>
                <c:pt idx="1527">
                  <c:v>42.0</c:v>
                </c:pt>
                <c:pt idx="1528">
                  <c:v>72.0</c:v>
                </c:pt>
                <c:pt idx="1529">
                  <c:v>107.0</c:v>
                </c:pt>
                <c:pt idx="1530">
                  <c:v>74.0</c:v>
                </c:pt>
                <c:pt idx="1531">
                  <c:v>68.0</c:v>
                </c:pt>
                <c:pt idx="1532">
                  <c:v>45.0</c:v>
                </c:pt>
                <c:pt idx="1533">
                  <c:v>72.0</c:v>
                </c:pt>
                <c:pt idx="1534">
                  <c:v>24.0</c:v>
                </c:pt>
                <c:pt idx="1535">
                  <c:v>114.0</c:v>
                </c:pt>
                <c:pt idx="1536">
                  <c:v>94.0</c:v>
                </c:pt>
                <c:pt idx="1537">
                  <c:v>77.0</c:v>
                </c:pt>
                <c:pt idx="1538">
                  <c:v>63.0</c:v>
                </c:pt>
                <c:pt idx="1539">
                  <c:v>53.0</c:v>
                </c:pt>
                <c:pt idx="1540">
                  <c:v>23.0</c:v>
                </c:pt>
                <c:pt idx="1541">
                  <c:v>16.0</c:v>
                </c:pt>
                <c:pt idx="1542">
                  <c:v>18.0</c:v>
                </c:pt>
                <c:pt idx="1543">
                  <c:v>34.0</c:v>
                </c:pt>
                <c:pt idx="1544">
                  <c:v>41.0</c:v>
                </c:pt>
                <c:pt idx="1545">
                  <c:v>6.0</c:v>
                </c:pt>
                <c:pt idx="1546">
                  <c:v>35.0</c:v>
                </c:pt>
                <c:pt idx="1547">
                  <c:v>#N/A</c:v>
                </c:pt>
                <c:pt idx="1548">
                  <c:v>64.0</c:v>
                </c:pt>
                <c:pt idx="1549">
                  <c:v>65.0</c:v>
                </c:pt>
                <c:pt idx="1550">
                  <c:v>86.0</c:v>
                </c:pt>
                <c:pt idx="1551">
                  <c:v>67.0</c:v>
                </c:pt>
                <c:pt idx="1552">
                  <c:v>54.0</c:v>
                </c:pt>
                <c:pt idx="1553">
                  <c:v>41.0</c:v>
                </c:pt>
                <c:pt idx="1554">
                  <c:v>50.0</c:v>
                </c:pt>
                <c:pt idx="1555">
                  <c:v>96.0</c:v>
                </c:pt>
                <c:pt idx="1556">
                  <c:v>109.0</c:v>
                </c:pt>
                <c:pt idx="1557">
                  <c:v>81.0</c:v>
                </c:pt>
                <c:pt idx="1558">
                  <c:v>106.0</c:v>
                </c:pt>
                <c:pt idx="1559">
                  <c:v>62.0</c:v>
                </c:pt>
                <c:pt idx="1560">
                  <c:v>44.0</c:v>
                </c:pt>
                <c:pt idx="1561">
                  <c:v>39.0</c:v>
                </c:pt>
                <c:pt idx="1562">
                  <c:v>95.0</c:v>
                </c:pt>
                <c:pt idx="1563">
                  <c:v>105.0</c:v>
                </c:pt>
                <c:pt idx="1564">
                  <c:v>64.0</c:v>
                </c:pt>
                <c:pt idx="1565">
                  <c:v>115.0</c:v>
                </c:pt>
                <c:pt idx="1566">
                  <c:v>59.0</c:v>
                </c:pt>
                <c:pt idx="1567">
                  <c:v>38.0</c:v>
                </c:pt>
                <c:pt idx="1568">
                  <c:v>49.0</c:v>
                </c:pt>
                <c:pt idx="1569">
                  <c:v>83.0</c:v>
                </c:pt>
                <c:pt idx="1570">
                  <c:v>104.0</c:v>
                </c:pt>
                <c:pt idx="1571">
                  <c:v>109.0</c:v>
                </c:pt>
                <c:pt idx="1572">
                  <c:v>68.0</c:v>
                </c:pt>
                <c:pt idx="1573">
                  <c:v>59.0</c:v>
                </c:pt>
                <c:pt idx="1574">
                  <c:v>62.0</c:v>
                </c:pt>
                <c:pt idx="1575">
                  <c:v>36.0</c:v>
                </c:pt>
                <c:pt idx="1576">
                  <c:v>97.0</c:v>
                </c:pt>
                <c:pt idx="1577">
                  <c:v>75.0</c:v>
                </c:pt>
                <c:pt idx="1578">
                  <c:v>102.0</c:v>
                </c:pt>
                <c:pt idx="1579">
                  <c:v>116.0</c:v>
                </c:pt>
                <c:pt idx="1580">
                  <c:v>39.0</c:v>
                </c:pt>
                <c:pt idx="1581">
                  <c:v>78.0</c:v>
                </c:pt>
                <c:pt idx="1582">
                  <c:v>55.0</c:v>
                </c:pt>
                <c:pt idx="1583">
                  <c:v>72.0</c:v>
                </c:pt>
                <c:pt idx="1584">
                  <c:v>120.0</c:v>
                </c:pt>
                <c:pt idx="1585">
                  <c:v>109.0</c:v>
                </c:pt>
                <c:pt idx="1586">
                  <c:v>99.0</c:v>
                </c:pt>
                <c:pt idx="1587">
                  <c:v>75.0</c:v>
                </c:pt>
                <c:pt idx="1588">
                  <c:v>53.0</c:v>
                </c:pt>
                <c:pt idx="1589">
                  <c:v>54.0</c:v>
                </c:pt>
                <c:pt idx="1590">
                  <c:v>110.0</c:v>
                </c:pt>
                <c:pt idx="1591">
                  <c:v>167.0</c:v>
                </c:pt>
                <c:pt idx="1592">
                  <c:v>126.0</c:v>
                </c:pt>
                <c:pt idx="1593">
                  <c:v>117.0</c:v>
                </c:pt>
                <c:pt idx="1594">
                  <c:v>69.0</c:v>
                </c:pt>
                <c:pt idx="1595">
                  <c:v>40.0</c:v>
                </c:pt>
                <c:pt idx="1596">
                  <c:v>47.0</c:v>
                </c:pt>
                <c:pt idx="1597">
                  <c:v>88.0</c:v>
                </c:pt>
                <c:pt idx="1598">
                  <c:v>91.0</c:v>
                </c:pt>
                <c:pt idx="1599">
                  <c:v>112.0</c:v>
                </c:pt>
                <c:pt idx="1600">
                  <c:v>105.0</c:v>
                </c:pt>
                <c:pt idx="1601">
                  <c:v>75.0</c:v>
                </c:pt>
                <c:pt idx="1602">
                  <c:v>55.0</c:v>
                </c:pt>
                <c:pt idx="1603">
                  <c:v>30.0</c:v>
                </c:pt>
                <c:pt idx="1604">
                  <c:v>117.0</c:v>
                </c:pt>
                <c:pt idx="1605">
                  <c:v>122.0</c:v>
                </c:pt>
                <c:pt idx="1606">
                  <c:v>104.0</c:v>
                </c:pt>
                <c:pt idx="1607">
                  <c:v>141.0</c:v>
                </c:pt>
                <c:pt idx="1608">
                  <c:v>86.0</c:v>
                </c:pt>
                <c:pt idx="1609">
                  <c:v>87.0</c:v>
                </c:pt>
                <c:pt idx="1610">
                  <c:v>68.0</c:v>
                </c:pt>
                <c:pt idx="1611">
                  <c:v>106.0</c:v>
                </c:pt>
                <c:pt idx="1612">
                  <c:v>122.0</c:v>
                </c:pt>
                <c:pt idx="1613">
                  <c:v>107.0</c:v>
                </c:pt>
                <c:pt idx="1614">
                  <c:v>120.0</c:v>
                </c:pt>
                <c:pt idx="1615">
                  <c:v>64.0</c:v>
                </c:pt>
                <c:pt idx="1616">
                  <c:v>60.0</c:v>
                </c:pt>
                <c:pt idx="1617">
                  <c:v>87.0</c:v>
                </c:pt>
                <c:pt idx="1618">
                  <c:v>169.0</c:v>
                </c:pt>
                <c:pt idx="1619">
                  <c:v>153.0</c:v>
                </c:pt>
                <c:pt idx="1620">
                  <c:v>160.0</c:v>
                </c:pt>
                <c:pt idx="1621">
                  <c:v>251.0</c:v>
                </c:pt>
                <c:pt idx="1622">
                  <c:v>115.0</c:v>
                </c:pt>
                <c:pt idx="1623">
                  <c:v>80.0</c:v>
                </c:pt>
                <c:pt idx="1624">
                  <c:v>94.0</c:v>
                </c:pt>
                <c:pt idx="1625">
                  <c:v>163.0</c:v>
                </c:pt>
                <c:pt idx="1626">
                  <c:v>189.0</c:v>
                </c:pt>
                <c:pt idx="1627">
                  <c:v>152.0</c:v>
                </c:pt>
                <c:pt idx="1628">
                  <c:v>150.0</c:v>
                </c:pt>
                <c:pt idx="1629">
                  <c:v>58.0</c:v>
                </c:pt>
                <c:pt idx="1630">
                  <c:v>68.0</c:v>
                </c:pt>
              </c:numCache>
            </c:numRef>
          </c:yVal>
          <c:smooth val="0"/>
        </c:ser>
        <c:dLbls>
          <c:showLegendKey val="0"/>
          <c:showVal val="0"/>
          <c:showCatName val="0"/>
          <c:showSerName val="0"/>
          <c:showPercent val="0"/>
          <c:showBubbleSize val="0"/>
        </c:dLbls>
        <c:axId val="2095733032"/>
        <c:axId val="2095729272"/>
      </c:scatterChart>
      <c:valAx>
        <c:axId val="2095733032"/>
        <c:scaling>
          <c:orientation val="minMax"/>
          <c:max val="41000.0"/>
          <c:min val="38200.0"/>
        </c:scaling>
        <c:delete val="0"/>
        <c:axPos val="b"/>
        <c:numFmt formatCode="[$-409]mmm\-yy;@" sourceLinked="1"/>
        <c:majorTickMark val="out"/>
        <c:minorTickMark val="none"/>
        <c:tickLblPos val="nextTo"/>
        <c:txPr>
          <a:bodyPr/>
          <a:lstStyle/>
          <a:p>
            <a:pPr>
              <a:defRPr sz="1000" b="1" i="0" kern="900"/>
            </a:pPr>
            <a:endParaRPr lang="en-US"/>
          </a:p>
        </c:txPr>
        <c:crossAx val="2095729272"/>
        <c:crosses val="autoZero"/>
        <c:crossBetween val="midCat"/>
        <c:majorUnit val="200.0"/>
      </c:valAx>
      <c:valAx>
        <c:axId val="2095729272"/>
        <c:scaling>
          <c:orientation val="minMax"/>
          <c:max val="600.0"/>
        </c:scaling>
        <c:delete val="0"/>
        <c:axPos val="l"/>
        <c:majorGridlines/>
        <c:numFmt formatCode="General" sourceLinked="1"/>
        <c:majorTickMark val="out"/>
        <c:minorTickMark val="none"/>
        <c:tickLblPos val="nextTo"/>
        <c:txPr>
          <a:bodyPr rot="-180000" anchor="ctr" anchorCtr="1"/>
          <a:lstStyle/>
          <a:p>
            <a:pPr>
              <a:defRPr sz="1100" b="1" i="0"/>
            </a:pPr>
            <a:endParaRPr lang="en-US"/>
          </a:p>
        </c:txPr>
        <c:crossAx val="2095733032"/>
        <c:crosses val="autoZero"/>
        <c:crossBetween val="midCat"/>
      </c:valAx>
    </c:plotArea>
    <c:legend>
      <c:legendPos val="b"/>
      <c:layout>
        <c:manualLayout>
          <c:xMode val="edge"/>
          <c:yMode val="edge"/>
          <c:x val="0.219698316055309"/>
          <c:y val="0.958309600672245"/>
          <c:w val="0.560603367889381"/>
          <c:h val="0.0379287170086391"/>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4EC7C4-404E-474F-B413-C047889A3DF5}" type="datetimeFigureOut">
              <a:rPr lang="en-US" smtClean="0"/>
              <a:t>7/7/12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DB2854-9CA8-124A-8471-CEFC2FA05997}" type="slidenum">
              <a:rPr lang="en-US" smtClean="0"/>
              <a:t>‹#›</a:t>
            </a:fld>
            <a:endParaRPr lang="en-US"/>
          </a:p>
        </p:txBody>
      </p:sp>
    </p:spTree>
    <p:extLst>
      <p:ext uri="{BB962C8B-B14F-4D97-AF65-F5344CB8AC3E}">
        <p14:creationId xmlns:p14="http://schemas.microsoft.com/office/powerpoint/2010/main" val="35027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35D52-E1B5-4648-8FA5-EEFF6A2E3A9A}" type="datetimeFigureOut">
              <a:rPr lang="en-US" smtClean="0"/>
              <a:pPr/>
              <a:t>7/7/12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15FDC-2D6A-7441-A065-F54A78CA5F69}" type="slidenum">
              <a:rPr lang="en-US" smtClean="0"/>
              <a:pPr/>
              <a:t>‹#›</a:t>
            </a:fld>
            <a:endParaRPr lang="en-US"/>
          </a:p>
        </p:txBody>
      </p:sp>
    </p:spTree>
    <p:extLst>
      <p:ext uri="{BB962C8B-B14F-4D97-AF65-F5344CB8AC3E}">
        <p14:creationId xmlns:p14="http://schemas.microsoft.com/office/powerpoint/2010/main" val="312880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respond to the discussions that have taken place during the day</a:t>
            </a:r>
          </a:p>
          <a:p>
            <a:r>
              <a:rPr lang="en-US" sz="1200" kern="1200" dirty="0" smtClean="0">
                <a:solidFill>
                  <a:schemeClr val="tx1"/>
                </a:solidFill>
                <a:latin typeface="+mn-lt"/>
                <a:ea typeface="+mn-ea"/>
                <a:cs typeface="+mn-cs"/>
              </a:rPr>
              <a:t>-- SSRN is so different in scale and nature to institutional repositories</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reflect on where your concerns and interests differ from what you've heard</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off-the-cuff response to tweets or other discussions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estimating the costs of dealing with data, from the perspective of a for-profit </a:t>
            </a:r>
            <a:r>
              <a:rPr lang="en-US" sz="1200" kern="1200" dirty="0" err="1" smtClean="0">
                <a:solidFill>
                  <a:schemeClr val="tx1"/>
                </a:solidFill>
                <a:latin typeface="+mn-lt"/>
                <a:ea typeface="+mn-ea"/>
                <a:cs typeface="+mn-cs"/>
              </a:rPr>
              <a:t>organisation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information that repositories need to provide to help people make informed choices about what to deposit with them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why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research datasets could be profitably reanalyzed, but are in danger of being lost since they are never properly archived. Institutional Repositories are charged with preserving scholarly products, but not all feel prepared to curate and archive research data. Institution-wide data repositories may co-exist with others within and beyond their institution, subject-based archives serving national and international communities, and publisher repositories. The workshop will offer service providers in these contexts a snapshot of the current landscape, and share examples, models and metaphors to help plan future development.  We aim to map points of consensus and concern around repository roles in supporting data reuse and developing the infrastructure for that.</a:t>
            </a:r>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1</a:t>
            </a:fld>
            <a:endParaRPr lang="en-US"/>
          </a:p>
        </p:txBody>
      </p:sp>
    </p:spTree>
    <p:extLst>
      <p:ext uri="{BB962C8B-B14F-4D97-AF65-F5344CB8AC3E}">
        <p14:creationId xmlns:p14="http://schemas.microsoft.com/office/powerpoint/2010/main" val="593547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28CBF6B-EEC1-3E41-8718-3BB0D29DE29C}" type="slidenum">
              <a:rPr lang="en-US">
                <a:latin typeface="Arial" pitchFamily="-65" charset="0"/>
                <a:ea typeface="ＭＳ Ｐゴシック" pitchFamily="-65" charset="-128"/>
                <a:cs typeface="ＭＳ Ｐゴシック" pitchFamily="-65" charset="-128"/>
              </a:rPr>
              <a:pPr/>
              <a:t>10</a:t>
            </a:fld>
            <a:endParaRPr lang="en-US">
              <a:latin typeface="Arial" pitchFamily="-65" charset="0"/>
              <a:ea typeface="ＭＳ Ｐゴシック" pitchFamily="-65" charset="-128"/>
              <a:cs typeface="ＭＳ Ｐゴシック" pitchFamily="-65"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0" baseline="0" dirty="0" smtClean="0">
                <a:latin typeface="Arial" pitchFamily="-65" charset="0"/>
                <a:ea typeface="ＭＳ Ｐゴシック" pitchFamily="-65" charset="-128"/>
                <a:cs typeface="ＭＳ Ｐゴシック" pitchFamily="-65" charset="-128"/>
              </a:rPr>
              <a:t>What do we do with it?</a:t>
            </a:r>
          </a:p>
          <a:p>
            <a:pPr eaLnBrk="1" hangingPunct="1"/>
            <a:r>
              <a:rPr lang="en-US" b="0" baseline="0" dirty="0" smtClean="0">
                <a:latin typeface="Arial" pitchFamily="-65" charset="0"/>
                <a:ea typeface="ＭＳ Ｐゴシック" pitchFamily="-65" charset="-128"/>
                <a:cs typeface="ＭＳ Ｐゴシック" pitchFamily="-65" charset="-128"/>
              </a:rPr>
              <a:t>Why don’t we share?</a:t>
            </a:r>
          </a:p>
          <a:p>
            <a:pPr eaLnBrk="1" hangingPunct="1"/>
            <a:r>
              <a:rPr lang="en-US" b="0" baseline="0" dirty="0" smtClean="0">
                <a:latin typeface="Arial" pitchFamily="-65" charset="0"/>
                <a:ea typeface="ＭＳ Ｐゴシック" pitchFamily="-65" charset="-128"/>
                <a:cs typeface="ＭＳ Ｐゴシック" pitchFamily="-65" charset="-128"/>
              </a:rPr>
              <a:t>Is it destined to wind up in Dorothea’s Roach Motel?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11</a:t>
            </a:fld>
            <a:endParaRPr lang="en-US"/>
          </a:p>
        </p:txBody>
      </p:sp>
    </p:spTree>
    <p:extLst>
      <p:ext uri="{BB962C8B-B14F-4D97-AF65-F5344CB8AC3E}">
        <p14:creationId xmlns:p14="http://schemas.microsoft.com/office/powerpoint/2010/main" val="233193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14</a:t>
            </a:fld>
            <a:endParaRPr lang="en-US"/>
          </a:p>
        </p:txBody>
      </p:sp>
    </p:spTree>
    <p:extLst>
      <p:ext uri="{BB962C8B-B14F-4D97-AF65-F5344CB8AC3E}">
        <p14:creationId xmlns:p14="http://schemas.microsoft.com/office/powerpoint/2010/main" val="233193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smtClean="0"/>
              <a:t>A world constructed from the familiar is a world in which there’s nothing to learn ... </a:t>
            </a:r>
          </a:p>
          <a:p>
            <a:pPr marL="0" indent="0" algn="l">
              <a:buNone/>
            </a:pPr>
            <a:r>
              <a:rPr lang="en-US" sz="1200" dirty="0" smtClean="0"/>
              <a:t>(since there is) invisible </a:t>
            </a:r>
            <a:r>
              <a:rPr lang="en-US" sz="1200" dirty="0" err="1" smtClean="0"/>
              <a:t>autopropaganda</a:t>
            </a:r>
            <a:r>
              <a:rPr lang="en-US" sz="1200" dirty="0" smtClean="0"/>
              <a:t>, indoctrinating us with our own ideas.</a:t>
            </a:r>
          </a:p>
          <a:p>
            <a:pPr marL="0" indent="0" algn="l">
              <a:buNone/>
            </a:pPr>
            <a:r>
              <a:rPr lang="en-US" sz="1000" baseline="0" dirty="0" smtClean="0"/>
              <a:t> </a:t>
            </a:r>
            <a:r>
              <a:rPr lang="cs-CZ" sz="1000" baseline="0" dirty="0" smtClean="0"/>
              <a:t>-- </a:t>
            </a:r>
            <a:r>
              <a:rPr lang="en-US" sz="1000" dirty="0" smtClean="0"/>
              <a:t>Eli </a:t>
            </a:r>
            <a:r>
              <a:rPr lang="en-US" sz="1000" dirty="0" err="1" smtClean="0"/>
              <a:t>Pariser</a:t>
            </a:r>
            <a:r>
              <a:rPr lang="en-US" sz="1000" dirty="0" smtClean="0"/>
              <a:t> in </a:t>
            </a:r>
            <a:r>
              <a:rPr lang="en-US" sz="1000" i="1" u="sng" dirty="0" smtClean="0"/>
              <a:t>The Economist</a:t>
            </a:r>
            <a:r>
              <a:rPr lang="en-US" sz="1000" dirty="0" smtClean="0"/>
              <a:t>, </a:t>
            </a:r>
            <a:r>
              <a:rPr lang="en-US" sz="1000" dirty="0" smtClean="0"/>
              <a:t>2011</a:t>
            </a:r>
            <a:endParaRPr lang="en-US" sz="1000" dirty="0" smtClean="0"/>
          </a:p>
        </p:txBody>
      </p:sp>
      <p:sp>
        <p:nvSpPr>
          <p:cNvPr id="4" name="Slide Number Placeholder 3"/>
          <p:cNvSpPr>
            <a:spLocks noGrp="1"/>
          </p:cNvSpPr>
          <p:nvPr>
            <p:ph type="sldNum" sz="quarter" idx="10"/>
          </p:nvPr>
        </p:nvSpPr>
        <p:spPr/>
        <p:txBody>
          <a:bodyPr/>
          <a:lstStyle/>
          <a:p>
            <a:fld id="{C5C15FDC-2D6A-7441-A065-F54A78CA5F69}" type="slidenum">
              <a:rPr lang="en-US" smtClean="0"/>
              <a:pPr/>
              <a:t>15</a:t>
            </a:fld>
            <a:endParaRPr lang="en-US"/>
          </a:p>
        </p:txBody>
      </p:sp>
    </p:spTree>
    <p:extLst>
      <p:ext uri="{BB962C8B-B14F-4D97-AF65-F5344CB8AC3E}">
        <p14:creationId xmlns:p14="http://schemas.microsoft.com/office/powerpoint/2010/main" val="233193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smtClean="0"/>
              <a:t>A world constructed from the familiar is a world in which there’s nothing to learn ... </a:t>
            </a:r>
          </a:p>
          <a:p>
            <a:pPr marL="0" indent="0" algn="l">
              <a:buNone/>
            </a:pPr>
            <a:r>
              <a:rPr lang="en-US" sz="1200" dirty="0" smtClean="0"/>
              <a:t>(since there is) invisible </a:t>
            </a:r>
            <a:r>
              <a:rPr lang="en-US" sz="1200" dirty="0" err="1" smtClean="0"/>
              <a:t>autopropaganda</a:t>
            </a:r>
            <a:r>
              <a:rPr lang="en-US" sz="1200" dirty="0" smtClean="0"/>
              <a:t>, indoctrinating us with our own ideas.</a:t>
            </a:r>
          </a:p>
          <a:p>
            <a:pPr marL="0" indent="0" algn="l">
              <a:buNone/>
            </a:pPr>
            <a:r>
              <a:rPr lang="en-US" sz="1000" baseline="0" dirty="0" smtClean="0"/>
              <a:t> </a:t>
            </a:r>
            <a:r>
              <a:rPr lang="cs-CZ" sz="1000" baseline="0" dirty="0" smtClean="0"/>
              <a:t>-- </a:t>
            </a:r>
            <a:r>
              <a:rPr lang="en-US" sz="1000" dirty="0" smtClean="0"/>
              <a:t>Eli </a:t>
            </a:r>
            <a:r>
              <a:rPr lang="en-US" sz="1000" dirty="0" err="1" smtClean="0"/>
              <a:t>Pariser</a:t>
            </a:r>
            <a:r>
              <a:rPr lang="en-US" sz="1000" dirty="0" smtClean="0"/>
              <a:t> in </a:t>
            </a:r>
            <a:r>
              <a:rPr lang="en-US" sz="1000" i="1" u="sng" dirty="0" smtClean="0"/>
              <a:t>The Economist</a:t>
            </a:r>
            <a:r>
              <a:rPr lang="en-US" sz="1000" dirty="0" smtClean="0"/>
              <a:t>, </a:t>
            </a:r>
            <a:r>
              <a:rPr lang="en-US" sz="1000" dirty="0" smtClean="0"/>
              <a:t>2011</a:t>
            </a:r>
            <a:endParaRPr lang="en-US" sz="1000" dirty="0" smtClean="0"/>
          </a:p>
          <a:p>
            <a:pPr marL="0" indent="0" algn="l">
              <a:buNone/>
            </a:pPr>
            <a:endParaRPr lang="en-US" sz="1000" dirty="0" smtClean="0"/>
          </a:p>
          <a:p>
            <a:pPr marL="0" indent="0" algn="l">
              <a:buNone/>
            </a:pPr>
            <a:endParaRPr lang="en-US" sz="1000" dirty="0" smtClean="0"/>
          </a:p>
        </p:txBody>
      </p:sp>
      <p:sp>
        <p:nvSpPr>
          <p:cNvPr id="4" name="Slide Number Placeholder 3"/>
          <p:cNvSpPr>
            <a:spLocks noGrp="1"/>
          </p:cNvSpPr>
          <p:nvPr>
            <p:ph type="sldNum" sz="quarter" idx="10"/>
          </p:nvPr>
        </p:nvSpPr>
        <p:spPr/>
        <p:txBody>
          <a:bodyPr/>
          <a:lstStyle/>
          <a:p>
            <a:fld id="{C5C15FDC-2D6A-7441-A065-F54A78CA5F69}" type="slidenum">
              <a:rPr lang="en-US" smtClean="0"/>
              <a:pPr/>
              <a:t>16</a:t>
            </a:fld>
            <a:endParaRPr lang="en-US"/>
          </a:p>
        </p:txBody>
      </p:sp>
    </p:spTree>
    <p:extLst>
      <p:ext uri="{BB962C8B-B14F-4D97-AF65-F5344CB8AC3E}">
        <p14:creationId xmlns:p14="http://schemas.microsoft.com/office/powerpoint/2010/main" val="233193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19</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20</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baseline="0" dirty="0" smtClean="0"/>
              <a:t>How Companies Win by </a:t>
            </a:r>
            <a:r>
              <a:rPr lang="en-US" b="1" baseline="0" dirty="0" err="1" smtClean="0"/>
              <a:t>Kash</a:t>
            </a:r>
            <a:r>
              <a:rPr lang="en-US" b="1" baseline="0" dirty="0" smtClean="0"/>
              <a:t> and </a:t>
            </a:r>
            <a:r>
              <a:rPr lang="en-US" b="1" baseline="0" dirty="0" err="1" smtClean="0"/>
              <a:t>Colhoun</a:t>
            </a:r>
            <a:endParaRPr lang="en-US" b="1" baseline="0" dirty="0" smtClean="0"/>
          </a:p>
          <a:p>
            <a:pPr>
              <a:buFontTx/>
              <a:buChar char="-"/>
            </a:pPr>
            <a:r>
              <a:rPr lang="en-US" b="0" baseline="0" dirty="0" smtClean="0">
                <a:latin typeface="Arial" pitchFamily="-65" charset="0"/>
                <a:ea typeface="ＭＳ Ｐゴシック" pitchFamily="-65" charset="-128"/>
                <a:cs typeface="ＭＳ Ｐゴシック" pitchFamily="-65" charset="-128"/>
              </a:rPr>
              <a:t> supply driven economy WWII to 2007</a:t>
            </a:r>
          </a:p>
          <a:p>
            <a:pPr>
              <a:buFontTx/>
              <a:buChar char="-"/>
            </a:pPr>
            <a:r>
              <a:rPr lang="en-US" b="0" baseline="0" dirty="0" smtClean="0">
                <a:latin typeface="Arial" pitchFamily="-65" charset="0"/>
                <a:ea typeface="ＭＳ Ｐゴシック" pitchFamily="-65" charset="-128"/>
                <a:cs typeface="ＭＳ Ｐゴシック" pitchFamily="-65" charset="-128"/>
              </a:rPr>
              <a:t> demand driven economy now</a:t>
            </a:r>
          </a:p>
          <a:p>
            <a:pPr>
              <a:buFontTx/>
              <a:buChar char="-"/>
            </a:pPr>
            <a:r>
              <a:rPr lang="en-US" b="0" baseline="0" dirty="0" smtClean="0">
                <a:latin typeface="Arial" pitchFamily="-65" charset="0"/>
                <a:ea typeface="ＭＳ Ｐゴシック" pitchFamily="-65" charset="-128"/>
                <a:cs typeface="ＭＳ Ｐゴシック" pitchFamily="-65" charset="-128"/>
              </a:rPr>
              <a:t> focus on how things are consumed, not produced</a:t>
            </a:r>
          </a:p>
          <a:p>
            <a:pPr>
              <a:buFontTx/>
              <a:buChar char="-"/>
            </a:pPr>
            <a:r>
              <a:rPr lang="en-US" b="0" baseline="0" dirty="0" smtClean="0">
                <a:latin typeface="Arial" pitchFamily="-65" charset="0"/>
                <a:ea typeface="ＭＳ Ｐゴシック" pitchFamily="-65" charset="-128"/>
                <a:cs typeface="ＭＳ Ｐゴシック" pitchFamily="-65" charset="-128"/>
              </a:rPr>
              <a:t> seeing it in scholarly research</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DELL </a:t>
            </a:r>
            <a:r>
              <a:rPr lang="en-US" b="0" baseline="0" dirty="0" smtClean="0">
                <a:latin typeface="Arial" pitchFamily="-65" charset="0"/>
                <a:ea typeface="ＭＳ Ｐゴシック" pitchFamily="-65" charset="-128"/>
                <a:cs typeface="ＭＳ Ｐゴシック" pitchFamily="-65" charset="-128"/>
              </a:rPr>
              <a:t>– supply chain focus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APPLE </a:t>
            </a:r>
            <a:r>
              <a:rPr lang="en-US" b="0" baseline="0" dirty="0" smtClean="0">
                <a:latin typeface="Arial" pitchFamily="-65" charset="0"/>
                <a:ea typeface="ＭＳ Ｐゴシック" pitchFamily="-65" charset="-128"/>
                <a:cs typeface="ＭＳ Ｐゴシック" pitchFamily="-65" charset="-128"/>
              </a:rPr>
              <a:t>– demand focus</a:t>
            </a:r>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21</a:t>
            </a:fld>
            <a:endParaRPr lang="en-US"/>
          </a:p>
        </p:txBody>
      </p:sp>
    </p:spTree>
    <p:extLst>
      <p:ext uri="{BB962C8B-B14F-4D97-AF65-F5344CB8AC3E}">
        <p14:creationId xmlns:p14="http://schemas.microsoft.com/office/powerpoint/2010/main" val="3306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baseline="0" dirty="0" smtClean="0"/>
              <a:t>How Companies Win by </a:t>
            </a:r>
            <a:r>
              <a:rPr lang="en-US" b="1" baseline="0" dirty="0" err="1" smtClean="0"/>
              <a:t>Kash</a:t>
            </a:r>
            <a:r>
              <a:rPr lang="en-US" b="1" baseline="0" dirty="0" smtClean="0"/>
              <a:t> and </a:t>
            </a:r>
            <a:r>
              <a:rPr lang="en-US" b="1" baseline="0" dirty="0" err="1" smtClean="0"/>
              <a:t>Colhoun</a:t>
            </a:r>
            <a:endParaRPr lang="en-US" b="1" baseline="0" dirty="0" smtClean="0"/>
          </a:p>
          <a:p>
            <a:pPr>
              <a:buFontTx/>
              <a:buChar char="-"/>
            </a:pPr>
            <a:r>
              <a:rPr lang="en-US" b="0" baseline="0" dirty="0" smtClean="0">
                <a:latin typeface="Arial" pitchFamily="-65" charset="0"/>
                <a:ea typeface="ＭＳ Ｐゴシック" pitchFamily="-65" charset="-128"/>
                <a:cs typeface="ＭＳ Ｐゴシック" pitchFamily="-65" charset="-128"/>
              </a:rPr>
              <a:t> supply driven economy WWII to 2007</a:t>
            </a:r>
          </a:p>
          <a:p>
            <a:pPr>
              <a:buFontTx/>
              <a:buChar char="-"/>
            </a:pPr>
            <a:r>
              <a:rPr lang="en-US" b="0" baseline="0" dirty="0" smtClean="0">
                <a:latin typeface="Arial" pitchFamily="-65" charset="0"/>
                <a:ea typeface="ＭＳ Ｐゴシック" pitchFamily="-65" charset="-128"/>
                <a:cs typeface="ＭＳ Ｐゴシック" pitchFamily="-65" charset="-128"/>
              </a:rPr>
              <a:t> demand driven economy now</a:t>
            </a:r>
          </a:p>
          <a:p>
            <a:pPr>
              <a:buFontTx/>
              <a:buChar char="-"/>
            </a:pPr>
            <a:r>
              <a:rPr lang="en-US" b="0" baseline="0" dirty="0" smtClean="0">
                <a:latin typeface="Arial" pitchFamily="-65" charset="0"/>
                <a:ea typeface="ＭＳ Ｐゴシック" pitchFamily="-65" charset="-128"/>
                <a:cs typeface="ＭＳ Ｐゴシック" pitchFamily="-65" charset="-128"/>
              </a:rPr>
              <a:t> focus on how things are consumed, not produced</a:t>
            </a:r>
          </a:p>
          <a:p>
            <a:pPr>
              <a:buFontTx/>
              <a:buChar char="-"/>
            </a:pPr>
            <a:r>
              <a:rPr lang="en-US" b="0" baseline="0" dirty="0" smtClean="0">
                <a:latin typeface="Arial" pitchFamily="-65" charset="0"/>
                <a:ea typeface="ＭＳ Ｐゴシック" pitchFamily="-65" charset="-128"/>
                <a:cs typeface="ＭＳ Ｐゴシック" pitchFamily="-65" charset="-128"/>
              </a:rPr>
              <a:t> seeing it in scholarly research</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DELL </a:t>
            </a:r>
            <a:r>
              <a:rPr lang="en-US" b="0" baseline="0" dirty="0" smtClean="0">
                <a:latin typeface="Arial" pitchFamily="-65" charset="0"/>
                <a:ea typeface="ＭＳ Ｐゴシック" pitchFamily="-65" charset="-128"/>
                <a:cs typeface="ＭＳ Ｐゴシック" pitchFamily="-65" charset="-128"/>
              </a:rPr>
              <a:t>– supply chain focus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APPLE </a:t>
            </a:r>
            <a:r>
              <a:rPr lang="en-US" b="0" baseline="0" dirty="0" smtClean="0">
                <a:latin typeface="Arial" pitchFamily="-65" charset="0"/>
                <a:ea typeface="ＭＳ Ｐゴシック" pitchFamily="-65" charset="-128"/>
                <a:cs typeface="ＭＳ Ｐゴシック" pitchFamily="-65" charset="-128"/>
              </a:rPr>
              <a:t>– demand focus</a:t>
            </a:r>
          </a:p>
          <a:p>
            <a:endParaRPr lang="en-US" dirty="0" smtClean="0"/>
          </a:p>
          <a:p>
            <a:r>
              <a:rPr lang="en-US" b="1" dirty="0" smtClean="0"/>
              <a:t>FINAL HOW QUESTION: how do we create demand </a:t>
            </a:r>
            <a:r>
              <a:rPr lang="en-US" b="1" baseline="0" dirty="0" smtClean="0"/>
              <a:t>for data sharing</a:t>
            </a:r>
            <a:r>
              <a:rPr lang="en-US" b="1" dirty="0" smtClean="0"/>
              <a:t> amongst scientists</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22</a:t>
            </a:fld>
            <a:endParaRPr lang="en-US"/>
          </a:p>
        </p:txBody>
      </p:sp>
    </p:spTree>
    <p:extLst>
      <p:ext uri="{BB962C8B-B14F-4D97-AF65-F5344CB8AC3E}">
        <p14:creationId xmlns:p14="http://schemas.microsoft.com/office/powerpoint/2010/main" val="3306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23</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1BEC184-BB5A-B442-827F-5221858B0ACF}" type="slidenum">
              <a:rPr lang="en-US">
                <a:latin typeface="Arial" pitchFamily="-65" charset="0"/>
                <a:ea typeface="ＭＳ Ｐゴシック" pitchFamily="-65" charset="-128"/>
                <a:cs typeface="ＭＳ Ｐゴシック" pitchFamily="-65" charset="-128"/>
              </a:rPr>
              <a:pPr/>
              <a:t>2</a:t>
            </a:fld>
            <a:endParaRPr lang="en-US">
              <a:latin typeface="Arial"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Thx to each of you for being here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latin typeface="Arial" pitchFamily="-65" charset="0"/>
              <a:ea typeface="ＭＳ Ｐゴシック" pitchFamily="-65" charset="-128"/>
              <a:cs typeface="ＭＳ Ｐゴシック" pitchFamily="-65"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THIS IS A CONVERSATION NOT A LECTURE</a:t>
            </a:r>
            <a:r>
              <a:rPr lang="en-US" b="1" baseline="0" dirty="0" smtClean="0">
                <a:latin typeface="Arial" pitchFamily="-65" charset="0"/>
                <a:ea typeface="ＭＳ Ｐゴシック" pitchFamily="-65" charset="-128"/>
                <a:cs typeface="ＭＳ Ｐゴシック" pitchFamily="-65" charset="-128"/>
              </a:rPr>
              <a:t>!</a:t>
            </a:r>
            <a:endParaRPr lang="en-US" b="1" baseline="0"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24</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25</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26</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Berlin PKP Presentation - Modeling Scholarly Communication as an Information System </a:t>
            </a:r>
            <a:endParaRPr lang="en-US" dirty="0" smtClean="0"/>
          </a:p>
          <a:p>
            <a:r>
              <a:rPr lang="en-US" sz="1200" i="1" kern="1200" dirty="0" smtClean="0">
                <a:solidFill>
                  <a:schemeClr val="tx1"/>
                </a:solidFill>
                <a:effectLst/>
                <a:latin typeface="+mn-lt"/>
                <a:ea typeface="+mn-ea"/>
                <a:cs typeface="+mn-cs"/>
              </a:rPr>
              <a:t>Steve Marks, Scholars Portal, Ontario Council of University Libraries </a:t>
            </a:r>
            <a:endParaRPr lang="en-US" dirty="0" smtClean="0"/>
          </a:p>
          <a:p>
            <a:r>
              <a:rPr lang="en-US" sz="1200" i="1" kern="1200" dirty="0" smtClean="0">
                <a:solidFill>
                  <a:schemeClr val="tx1"/>
                </a:solidFill>
                <a:effectLst/>
                <a:latin typeface="+mn-lt"/>
                <a:ea typeface="+mn-ea"/>
                <a:cs typeface="+mn-cs"/>
              </a:rPr>
              <a:t>Andrea </a:t>
            </a:r>
            <a:r>
              <a:rPr lang="en-US" sz="1200" i="1" kern="1200" dirty="0" err="1" smtClean="0">
                <a:solidFill>
                  <a:schemeClr val="tx1"/>
                </a:solidFill>
                <a:effectLst/>
                <a:latin typeface="+mn-lt"/>
                <a:ea typeface="+mn-ea"/>
                <a:cs typeface="+mn-cs"/>
              </a:rPr>
              <a:t>Kosavic,York</a:t>
            </a:r>
            <a:r>
              <a:rPr lang="en-US" sz="1200" i="1" kern="1200" dirty="0" smtClean="0">
                <a:solidFill>
                  <a:schemeClr val="tx1"/>
                </a:solidFill>
                <a:effectLst/>
                <a:latin typeface="+mn-lt"/>
                <a:ea typeface="+mn-ea"/>
                <a:cs typeface="+mn-cs"/>
              </a:rPr>
              <a:t>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27</a:t>
            </a:fld>
            <a:endParaRPr lang="en-US"/>
          </a:p>
        </p:txBody>
      </p:sp>
    </p:spTree>
    <p:extLst>
      <p:ext uri="{BB962C8B-B14F-4D97-AF65-F5344CB8AC3E}">
        <p14:creationId xmlns:p14="http://schemas.microsoft.com/office/powerpoint/2010/main" val="751831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a:t>
            </a:r>
            <a:r>
              <a:rPr lang="en-US" baseline="0" dirty="0" smtClean="0"/>
              <a:t> an open question</a:t>
            </a:r>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28</a:t>
            </a:fld>
            <a:endParaRPr lang="en-US"/>
          </a:p>
        </p:txBody>
      </p:sp>
    </p:spTree>
    <p:extLst>
      <p:ext uri="{BB962C8B-B14F-4D97-AF65-F5344CB8AC3E}">
        <p14:creationId xmlns:p14="http://schemas.microsoft.com/office/powerpoint/2010/main" val="233193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1BEC184-BB5A-B442-827F-5221858B0ACF}" type="slidenum">
              <a:rPr lang="en-US">
                <a:latin typeface="Arial" pitchFamily="-65" charset="0"/>
                <a:ea typeface="ＭＳ Ｐゴシック" pitchFamily="-65" charset="-128"/>
                <a:cs typeface="ＭＳ Ｐゴシック" pitchFamily="-65" charset="-128"/>
              </a:rPr>
              <a:pPr/>
              <a:t>29</a:t>
            </a:fld>
            <a:endParaRPr lang="en-US">
              <a:latin typeface="Arial"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65" charset="0"/>
                <a:ea typeface="ＭＳ Ｐゴシック" pitchFamily="-65" charset="-128"/>
                <a:cs typeface="ＭＳ Ｐゴシック" pitchFamily="-65" charset="-128"/>
              </a:rPr>
              <a:t>Thank </a:t>
            </a:r>
            <a:r>
              <a:rPr lang="en-US" b="1" baseline="0" dirty="0" smtClean="0">
                <a:latin typeface="Arial" pitchFamily="-65" charset="0"/>
                <a:ea typeface="ＭＳ Ｐゴシック" pitchFamily="-65" charset="-128"/>
                <a:cs typeface="ＭＳ Ｐゴシック" pitchFamily="-65" charset="-128"/>
              </a:rPr>
              <a:t>you again for the opportunity to share what we are seeing at SSRN!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E6C2D69-8189-8445-BC64-1AB43FF93ECB}" type="slidenum">
              <a:rPr lang="en-US">
                <a:latin typeface="Arial" pitchFamily="-65" charset="0"/>
                <a:ea typeface="ＭＳ Ｐゴシック" pitchFamily="-65" charset="-128"/>
                <a:cs typeface="ＭＳ Ｐゴシック" pitchFamily="-65" charset="-128"/>
              </a:rPr>
              <a:pPr/>
              <a:t>3</a:t>
            </a:fld>
            <a:endParaRPr lang="en-US" dirty="0">
              <a:latin typeface="Arial" pitchFamily="-65" charset="0"/>
              <a:ea typeface="ＭＳ Ｐゴシック" pitchFamily="-65" charset="-128"/>
              <a:cs typeface="ＭＳ Ｐゴシック" pitchFamily="-65"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latin typeface="Arial" pitchFamily="-65" charset="0"/>
                <a:ea typeface="ＭＳ Ｐゴシック" pitchFamily="-65" charset="-128"/>
                <a:cs typeface="ＭＳ Ｐゴシック" pitchFamily="-65" charset="-128"/>
              </a:rPr>
              <a:t>First, let’s look at what SSRN does – no copyright is a critical component</a:t>
            </a:r>
          </a:p>
          <a:p>
            <a:pPr eaLnBrk="1" hangingPunct="1"/>
            <a:endParaRPr lang="en-US" dirty="0" smtClean="0">
              <a:latin typeface="Arial" pitchFamily="-65" charset="0"/>
              <a:ea typeface="ＭＳ Ｐゴシック" pitchFamily="-65" charset="-128"/>
              <a:cs typeface="ＭＳ Ｐゴシック" pitchFamily="-65"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65" charset="0"/>
                <a:ea typeface="ＭＳ Ｐゴシック" pitchFamily="-65" charset="-128"/>
                <a:cs typeface="ＭＳ Ｐゴシック" pitchFamily="-65" charset="-128"/>
              </a:rPr>
              <a:t>But</a:t>
            </a:r>
            <a:r>
              <a:rPr lang="en-US" baseline="0" dirty="0" smtClean="0">
                <a:latin typeface="Arial" pitchFamily="-65" charset="0"/>
                <a:ea typeface="ＭＳ Ｐゴシック" pitchFamily="-65" charset="-128"/>
                <a:cs typeface="ＭＳ Ｐゴシック" pitchFamily="-65" charset="-128"/>
              </a:rPr>
              <a:t> m</a:t>
            </a:r>
            <a:r>
              <a:rPr lang="en-US" dirty="0" smtClean="0">
                <a:latin typeface="Arial" pitchFamily="-65" charset="0"/>
                <a:ea typeface="ＭＳ Ｐゴシック" pitchFamily="-65" charset="-128"/>
                <a:cs typeface="ＭＳ Ｐゴシック" pitchFamily="-65" charset="-128"/>
              </a:rPr>
              <a:t>ost importantly – SSRN IS A LEVEL PLAYING FIELD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latin typeface="Arial" pitchFamily="-65" charset="0"/>
                <a:ea typeface="ＭＳ Ｐゴシック" pitchFamily="-65" charset="-128"/>
                <a:cs typeface="ＭＳ Ｐゴシック" pitchFamily="-65" charset="-128"/>
              </a:rPr>
              <a:t>No</a:t>
            </a:r>
            <a:r>
              <a:rPr lang="en-US" baseline="0" dirty="0" smtClean="0">
                <a:latin typeface="Arial" pitchFamily="-65" charset="0"/>
                <a:ea typeface="ＭＳ Ｐゴシック" pitchFamily="-65" charset="-128"/>
                <a:cs typeface="ＭＳ Ｐゴシック" pitchFamily="-65" charset="-128"/>
              </a:rPr>
              <a:t> preference for name or affiliation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pitchFamily="-65" charset="0"/>
                <a:ea typeface="ＭＳ Ｐゴシック" pitchFamily="-65" charset="-128"/>
                <a:cs typeface="ＭＳ Ｐゴシック" pitchFamily="-65" charset="-128"/>
              </a:rPr>
              <a:t>Every scholar has the opportunity to present their ideas and share them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pitchFamily="-65" charset="0"/>
                <a:ea typeface="ＭＳ Ｐゴシック" pitchFamily="-65" charset="-128"/>
                <a:cs typeface="ＭＳ Ｐゴシック" pitchFamily="-65" charset="-128"/>
              </a:rPr>
              <a:t>Especially beneficial for PhD candidates and young scholars to find new research and research </a:t>
            </a:r>
            <a:r>
              <a:rPr lang="en-US" baseline="0" dirty="0" smtClean="0">
                <a:latin typeface="Arial" pitchFamily="-65" charset="0"/>
                <a:ea typeface="ＭＳ Ｐゴシック" pitchFamily="-65" charset="-128"/>
                <a:cs typeface="ＭＳ Ｐゴシック" pitchFamily="-65" charset="-128"/>
              </a:rPr>
              <a:t>ideas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pitchFamily="-65" charset="0"/>
                <a:ea typeface="ＭＳ Ｐゴシック" pitchFamily="-65" charset="-128"/>
                <a:cs typeface="ＭＳ Ｐゴシック" pitchFamily="-65" charset="-128"/>
              </a:rPr>
              <a:t>AND we think DATA too!</a:t>
            </a:r>
            <a:endParaRPr lang="en-US" baseline="0"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Internationalization </a:t>
            </a:r>
            <a:r>
              <a:rPr lang="en-US" dirty="0" smtClean="0"/>
              <a:t>is area</a:t>
            </a:r>
            <a:r>
              <a:rPr lang="en-US" baseline="0" dirty="0" smtClean="0"/>
              <a:t> that all of us need to be keenly focused on.  Accessibility is one of SSRN’s top strategic focus areas and we are working with partners to provide non-English wrappers to enhance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Hebrew and India networks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IDEA: slum research has applicability around the world</a:t>
            </a:r>
          </a:p>
          <a:p>
            <a:endParaRPr lang="en-US" dirty="0"/>
          </a:p>
        </p:txBody>
      </p:sp>
      <p:sp>
        <p:nvSpPr>
          <p:cNvPr id="4" name="Slide Number Placeholder 3"/>
          <p:cNvSpPr>
            <a:spLocks noGrp="1"/>
          </p:cNvSpPr>
          <p:nvPr>
            <p:ph type="sldNum" sz="quarter" idx="10"/>
          </p:nvPr>
        </p:nvSpPr>
        <p:spPr/>
        <p:txBody>
          <a:bodyPr/>
          <a:lstStyle/>
          <a:p>
            <a:fld id="{C5C15FDC-2D6A-7441-A065-F54A78CA5F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8999D73-C658-DA41-A203-A0302BE21EF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o</a:t>
            </a:r>
            <a:r>
              <a:rPr lang="en-US" dirty="0" smtClean="0"/>
              <a:t>utliers omitted, 60k submissions</a:t>
            </a:r>
          </a:p>
          <a:p>
            <a:pPr marL="171450" indent="-171450">
              <a:buFontTx/>
              <a:buChar char="-"/>
            </a:pPr>
            <a:r>
              <a:rPr lang="en-US" dirty="0" smtClean="0"/>
              <a:t>revisions have exceeded submissions several times in</a:t>
            </a:r>
            <a:r>
              <a:rPr lang="en-US" baseline="0" dirty="0" smtClean="0"/>
              <a:t> last few months</a:t>
            </a:r>
          </a:p>
          <a:p>
            <a:pPr marL="171450" indent="-171450">
              <a:buFontTx/>
              <a:buChar char="-"/>
            </a:pPr>
            <a:r>
              <a:rPr lang="en-US" baseline="0" dirty="0" smtClean="0"/>
              <a:t>revisions equal author submissions over last few months</a:t>
            </a:r>
            <a:endParaRPr lang="en-US" dirty="0"/>
          </a:p>
        </p:txBody>
      </p:sp>
      <p:sp>
        <p:nvSpPr>
          <p:cNvPr id="4" name="Slide Number Placeholder 3"/>
          <p:cNvSpPr>
            <a:spLocks noGrp="1"/>
          </p:cNvSpPr>
          <p:nvPr>
            <p:ph type="sldNum" sz="quarter" idx="10"/>
          </p:nvPr>
        </p:nvSpPr>
        <p:spPr/>
        <p:txBody>
          <a:bodyPr/>
          <a:lstStyle/>
          <a:p>
            <a:pPr>
              <a:defRPr/>
            </a:pPr>
            <a:fld id="{B8999D73-C658-DA41-A203-A0302BE21EF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1D16F38-181B-5345-8EDC-86A50DA6A053}" type="slidenum">
              <a:rPr lang="en-US">
                <a:latin typeface="Arial" pitchFamily="-65" charset="0"/>
                <a:ea typeface="ＭＳ Ｐゴシック" pitchFamily="-65" charset="-128"/>
                <a:cs typeface="ＭＳ Ｐゴシック" pitchFamily="-65" charset="-128"/>
              </a:rPr>
              <a:pPr/>
              <a:t>7</a:t>
            </a:fld>
            <a:endParaRPr lang="en-US">
              <a:latin typeface="Arial" pitchFamily="-65" charset="0"/>
              <a:ea typeface="ＭＳ Ｐゴシック" pitchFamily="-65" charset="-128"/>
              <a:cs typeface="ＭＳ Ｐゴシック" pitchFamily="-65"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1D16F38-181B-5345-8EDC-86A50DA6A053}" type="slidenum">
              <a:rPr lang="en-US">
                <a:latin typeface="Arial" pitchFamily="-65" charset="0"/>
                <a:ea typeface="ＭＳ Ｐゴシック" pitchFamily="-65" charset="-128"/>
                <a:cs typeface="ＭＳ Ｐゴシック" pitchFamily="-65" charset="-128"/>
              </a:rPr>
              <a:pPr/>
              <a:t>8</a:t>
            </a:fld>
            <a:endParaRPr lang="en-US">
              <a:latin typeface="Arial" pitchFamily="-65" charset="0"/>
              <a:ea typeface="ＭＳ Ｐゴシック" pitchFamily="-65" charset="-128"/>
              <a:cs typeface="ＭＳ Ｐゴシック" pitchFamily="-65"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65" charset="0"/>
                <a:ea typeface="ＭＳ Ｐゴシック" pitchFamily="-65" charset="-128"/>
                <a:cs typeface="ＭＳ Ｐゴシック" pitchFamily="-65" charset="-128"/>
              </a:rPr>
              <a:t>SSRN </a:t>
            </a:r>
            <a:r>
              <a:rPr lang="en-US" dirty="0" smtClean="0">
                <a:latin typeface="Arial" pitchFamily="-65" charset="0"/>
                <a:ea typeface="ＭＳ Ｐゴシック" pitchFamily="-65" charset="-128"/>
                <a:cs typeface="ＭＳ Ｐゴシック" pitchFamily="-65" charset="-128"/>
              </a:rPr>
              <a:t>delivered ~19M downloads last</a:t>
            </a:r>
            <a:r>
              <a:rPr lang="en-US" baseline="0" dirty="0" smtClean="0">
                <a:latin typeface="Arial" pitchFamily="-65" charset="0"/>
                <a:ea typeface="ＭＳ Ｐゴシック" pitchFamily="-65" charset="-128"/>
                <a:cs typeface="ＭＳ Ｐゴシック" pitchFamily="-65" charset="-128"/>
              </a:rPr>
              <a:t> year</a:t>
            </a:r>
            <a:r>
              <a:rPr lang="en-US" dirty="0" smtClean="0">
                <a:latin typeface="Arial" pitchFamily="-65" charset="0"/>
                <a:ea typeface="ＭＳ Ｐゴシック" pitchFamily="-65" charset="-128"/>
                <a:cs typeface="ＭＳ Ｐゴシック" pitchFamily="-65" charset="-128"/>
              </a:rPr>
              <a:t> and</a:t>
            </a:r>
            <a:r>
              <a:rPr lang="en-US" baseline="0" dirty="0" smtClean="0">
                <a:latin typeface="Arial" pitchFamily="-65" charset="0"/>
                <a:ea typeface="ＭＳ Ｐゴシック" pitchFamily="-65" charset="-128"/>
                <a:cs typeface="ＭＳ Ｐゴシック" pitchFamily="-65" charset="-128"/>
              </a:rPr>
              <a:t> only “counted” half of them. [EXPLAIN]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28CBF6B-EEC1-3E41-8718-3BB0D29DE29C}" type="slidenum">
              <a:rPr lang="en-US">
                <a:latin typeface="Arial" pitchFamily="-65" charset="0"/>
                <a:ea typeface="ＭＳ Ｐゴシック" pitchFamily="-65" charset="-128"/>
                <a:cs typeface="ＭＳ Ｐゴシック" pitchFamily="-65" charset="-128"/>
              </a:rPr>
              <a:pPr/>
              <a:t>9</a:t>
            </a:fld>
            <a:endParaRPr lang="en-US">
              <a:latin typeface="Arial" pitchFamily="-65" charset="0"/>
              <a:ea typeface="ＭＳ Ｐゴシック" pitchFamily="-65" charset="-128"/>
              <a:cs typeface="ＭＳ Ｐゴシック" pitchFamily="-65"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0" baseline="0" dirty="0" smtClean="0">
                <a:latin typeface="Arial" pitchFamily="-65" charset="0"/>
                <a:ea typeface="ＭＳ Ｐゴシック" pitchFamily="-65" charset="-128"/>
                <a:cs typeface="ＭＳ Ｐゴシック" pitchFamily="-65" charset="-128"/>
              </a:rPr>
              <a:t>What do we do with it?</a:t>
            </a:r>
          </a:p>
          <a:p>
            <a:pPr eaLnBrk="1" hangingPunct="1"/>
            <a:r>
              <a:rPr lang="en-US" b="0" baseline="0" dirty="0" smtClean="0">
                <a:latin typeface="Arial" pitchFamily="-65" charset="0"/>
                <a:ea typeface="ＭＳ Ｐゴシック" pitchFamily="-65" charset="-128"/>
                <a:cs typeface="ＭＳ Ｐゴシック" pitchFamily="-65" charset="-128"/>
              </a:rPr>
              <a:t>Why don’t we share?</a:t>
            </a:r>
          </a:p>
          <a:p>
            <a:pPr eaLnBrk="1" hangingPunct="1"/>
            <a:r>
              <a:rPr lang="en-US" b="0" baseline="0" dirty="0" smtClean="0">
                <a:latin typeface="Arial" pitchFamily="-65" charset="0"/>
                <a:ea typeface="ＭＳ Ｐゴシック" pitchFamily="-65" charset="-128"/>
                <a:cs typeface="ＭＳ Ｐゴシック" pitchFamily="-65" charset="-128"/>
              </a:rPr>
              <a:t>Is it destined to wind up in Dorothea’s Roach Motel?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3B802-2A6F-8C47-8F1C-CDDA789F5F51}" type="datetimeFigureOut">
              <a:rPr lang="en-US" smtClean="0"/>
              <a:pPr/>
              <a:t>7/7/12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B802-2A6F-8C47-8F1C-CDDA789F5F51}" type="datetimeFigureOut">
              <a:rPr lang="en-US" smtClean="0"/>
              <a:pPr/>
              <a:t>7/7/12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B802-2A6F-8C47-8F1C-CDDA789F5F51}" type="datetimeFigureOut">
              <a:rPr lang="en-US" smtClean="0"/>
              <a:pPr/>
              <a:t>7/7/12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B802-2A6F-8C47-8F1C-CDDA789F5F51}" type="datetimeFigureOut">
              <a:rPr lang="en-US" smtClean="0"/>
              <a:pPr/>
              <a:t>7/7/12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3B802-2A6F-8C47-8F1C-CDDA789F5F51}" type="datetimeFigureOut">
              <a:rPr lang="en-US" smtClean="0"/>
              <a:pPr/>
              <a:t>7/7/12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3B802-2A6F-8C47-8F1C-CDDA789F5F51}" type="datetimeFigureOut">
              <a:rPr lang="en-US" smtClean="0"/>
              <a:pPr/>
              <a:t>7/7/12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3B802-2A6F-8C47-8F1C-CDDA789F5F51}" type="datetimeFigureOut">
              <a:rPr lang="en-US" smtClean="0"/>
              <a:pPr/>
              <a:t>7/7/12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3B802-2A6F-8C47-8F1C-CDDA789F5F51}" type="datetimeFigureOut">
              <a:rPr lang="en-US" smtClean="0"/>
              <a:pPr/>
              <a:t>7/7/12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3B802-2A6F-8C47-8F1C-CDDA789F5F51}" type="datetimeFigureOut">
              <a:rPr lang="en-US" smtClean="0"/>
              <a:pPr/>
              <a:t>7/7/12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B802-2A6F-8C47-8F1C-CDDA789F5F51}" type="datetimeFigureOut">
              <a:rPr lang="en-US" smtClean="0"/>
              <a:pPr/>
              <a:t>7/7/12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B802-2A6F-8C47-8F1C-CDDA789F5F51}" type="datetimeFigureOut">
              <a:rPr lang="en-US" smtClean="0"/>
              <a:pPr/>
              <a:t>7/7/12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FB2E8-BD02-4F43-86F8-4B34538EF5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3B802-2A6F-8C47-8F1C-CDDA789F5F51}" type="datetimeFigureOut">
              <a:rPr lang="en-US" smtClean="0"/>
              <a:pPr/>
              <a:t>7/7/12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FB2E8-BD02-4F43-86F8-4B34538EF5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tiff"/></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1.xls"/><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72"/>
            <a:ext cx="8229600" cy="5482696"/>
          </a:xfrm>
        </p:spPr>
        <p:txBody>
          <a:bodyPr>
            <a:noAutofit/>
          </a:bodyPr>
          <a:lstStyle/>
          <a:p>
            <a:r>
              <a:rPr lang="en-US" sz="15000" dirty="0" smtClean="0"/>
              <a:t>OR2012</a:t>
            </a:r>
            <a:r>
              <a:rPr lang="en-US" sz="20000" dirty="0" smtClean="0"/>
              <a:t/>
            </a:r>
            <a:br>
              <a:rPr lang="en-US" sz="20000" dirty="0" smtClean="0"/>
            </a:b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1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48" y="-242763"/>
            <a:ext cx="9511256" cy="7133442"/>
          </a:xfrm>
          <a:prstGeom prst="rect">
            <a:avLst/>
          </a:prstGeom>
        </p:spPr>
      </p:pic>
      <p:sp>
        <p:nvSpPr>
          <p:cNvPr id="4" name="Rectangle 3"/>
          <p:cNvSpPr/>
          <p:nvPr/>
        </p:nvSpPr>
        <p:spPr>
          <a:xfrm>
            <a:off x="-1" y="2605464"/>
            <a:ext cx="9144001" cy="769441"/>
          </a:xfrm>
          <a:prstGeom prst="rect">
            <a:avLst/>
          </a:prstGeom>
        </p:spPr>
        <p:txBody>
          <a:bodyPr wrap="square">
            <a:spAutoFit/>
          </a:bodyPr>
          <a:lstStyle/>
          <a:p>
            <a:pPr algn="ctr"/>
            <a:r>
              <a:rPr lang="en-US" sz="4400" b="1" dirty="0" smtClean="0">
                <a:solidFill>
                  <a:schemeClr val="bg1"/>
                </a:solidFill>
                <a:ea typeface="ＭＳ Ｐゴシック" pitchFamily="-65" charset="-128"/>
                <a:cs typeface="ＭＳ Ｐゴシック" pitchFamily="-65" charset="-128"/>
              </a:rPr>
              <a:t>What about </a:t>
            </a:r>
            <a:r>
              <a:rPr lang="en-US" sz="4400" b="1" dirty="0" smtClean="0">
                <a:solidFill>
                  <a:schemeClr val="bg1"/>
                </a:solidFill>
                <a:ea typeface="ＭＳ Ｐゴシック" pitchFamily="-65" charset="-128"/>
                <a:cs typeface="ＭＳ Ｐゴシック" pitchFamily="-65" charset="-128"/>
              </a:rPr>
              <a:t>data (and code)?</a:t>
            </a:r>
            <a:endParaRPr lang="en-US" sz="4400" b="1" dirty="0" smtClean="0">
              <a:solidFill>
                <a:schemeClr val="bg1"/>
              </a:solidFill>
              <a:ea typeface="ＭＳ Ｐゴシック" pitchFamily="-65" charset="-128"/>
              <a:cs typeface="ＭＳ Ｐゴシック" pitchFamily="-65" charset="-128"/>
            </a:endParaRPr>
          </a:p>
        </p:txBody>
      </p:sp>
    </p:spTree>
    <p:extLst>
      <p:ext uri="{BB962C8B-B14F-4D97-AF65-F5344CB8AC3E}">
        <p14:creationId xmlns:p14="http://schemas.microsoft.com/office/powerpoint/2010/main" val="41192177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723" y="2036809"/>
            <a:ext cx="6388933" cy="2985433"/>
          </a:xfrm>
          <a:prstGeom prst="rect">
            <a:avLst/>
          </a:prstGeom>
          <a:noFill/>
        </p:spPr>
        <p:txBody>
          <a:bodyPr wrap="square" rtlCol="0">
            <a:spAutoFit/>
          </a:bodyPr>
          <a:lstStyle/>
          <a:p>
            <a:pPr algn="ctr"/>
            <a:r>
              <a:rPr lang="en-US" sz="3600" b="1" dirty="0" smtClean="0">
                <a:solidFill>
                  <a:srgbClr val="FF0000"/>
                </a:solidFill>
              </a:rPr>
              <a:t>WHO?</a:t>
            </a:r>
          </a:p>
          <a:p>
            <a:endParaRPr lang="en-US" sz="1200" dirty="0" smtClean="0"/>
          </a:p>
          <a:p>
            <a:pPr algn="ctr"/>
            <a:r>
              <a:rPr lang="en-US" sz="2400" dirty="0">
                <a:solidFill>
                  <a:schemeClr val="bg1"/>
                </a:solidFill>
                <a:ea typeface="ＭＳ Ｐゴシック" pitchFamily="-65" charset="-128"/>
                <a:cs typeface="ＭＳ Ｐゴシック" pitchFamily="-65" charset="-128"/>
              </a:rPr>
              <a:t>A new scientific truth does not triumph by convincing its opponents and making them see the light, but rather because its opponents eventually die, and a new generation grows up that is familiar with it </a:t>
            </a:r>
          </a:p>
          <a:p>
            <a:pPr algn="r"/>
            <a:r>
              <a:rPr lang="en-US" sz="2000" i="1" dirty="0">
                <a:solidFill>
                  <a:schemeClr val="bg1"/>
                </a:solidFill>
              </a:rPr>
              <a:t>- Max Planck </a:t>
            </a:r>
          </a:p>
        </p:txBody>
      </p:sp>
    </p:spTree>
    <p:extLst>
      <p:ext uri="{BB962C8B-B14F-4D97-AF65-F5344CB8AC3E}">
        <p14:creationId xmlns:p14="http://schemas.microsoft.com/office/powerpoint/2010/main" val="39809424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9440"/>
            <a:ext cx="9143999" cy="4873127"/>
          </a:xfrm>
          <a:prstGeom prst="rect">
            <a:avLst/>
          </a:prstGeom>
        </p:spPr>
        <p:txBody>
          <a:bodyPr wrap="square">
            <a:spAutoFit/>
          </a:bodyPr>
          <a:lstStyle/>
          <a:p>
            <a:pPr algn="ctr"/>
            <a:r>
              <a:rPr lang="en-US" sz="2000" b="1" baseline="30000" dirty="0"/>
              <a:t>HOW DOES YOUR KINDERGARTEN CLASSROOM AFFECT YOUR EARNINGS? EVIDENCE FROM PROJECT </a:t>
            </a:r>
            <a:r>
              <a:rPr lang="en-US" sz="2000" b="1" baseline="30000" dirty="0" smtClean="0"/>
              <a:t>STAR*</a:t>
            </a:r>
          </a:p>
          <a:p>
            <a:pPr algn="ctr"/>
            <a:endParaRPr lang="en-US" baseline="30000" dirty="0"/>
          </a:p>
          <a:p>
            <a:pPr algn="ctr"/>
            <a:r>
              <a:rPr lang="en-US" baseline="30000" dirty="0"/>
              <a:t>Raj </a:t>
            </a:r>
            <a:r>
              <a:rPr lang="en-US" baseline="30000" dirty="0" err="1"/>
              <a:t>Chetty</a:t>
            </a:r>
            <a:r>
              <a:rPr lang="en-US" baseline="30000" dirty="0"/>
              <a:t>, Harvard University and NBER</a:t>
            </a:r>
          </a:p>
          <a:p>
            <a:pPr algn="ctr"/>
            <a:r>
              <a:rPr lang="en-US" baseline="30000" dirty="0"/>
              <a:t>John N. Friedman, Harvard University and NBER Nathaniel </a:t>
            </a:r>
            <a:r>
              <a:rPr lang="en-US" baseline="30000" dirty="0" err="1"/>
              <a:t>Hilger</a:t>
            </a:r>
            <a:r>
              <a:rPr lang="en-US" baseline="30000" dirty="0"/>
              <a:t>, Harvard University</a:t>
            </a:r>
          </a:p>
          <a:p>
            <a:pPr algn="ctr"/>
            <a:r>
              <a:rPr lang="en-US" baseline="30000" dirty="0"/>
              <a:t>Emmanuel </a:t>
            </a:r>
            <a:r>
              <a:rPr lang="en-US" baseline="30000" dirty="0" err="1"/>
              <a:t>Saez</a:t>
            </a:r>
            <a:r>
              <a:rPr lang="en-US" baseline="30000" dirty="0"/>
              <a:t>, UC Berkeley and NBER</a:t>
            </a:r>
          </a:p>
          <a:p>
            <a:pPr algn="ctr"/>
            <a:r>
              <a:rPr lang="en-US" baseline="30000" dirty="0"/>
              <a:t>Diane Whitmore </a:t>
            </a:r>
            <a:r>
              <a:rPr lang="en-US" baseline="30000" dirty="0" err="1"/>
              <a:t>Schanzenbach</a:t>
            </a:r>
            <a:r>
              <a:rPr lang="en-US" baseline="30000" dirty="0"/>
              <a:t>, Northwestern University and NBER Danny </a:t>
            </a:r>
            <a:r>
              <a:rPr lang="en-US" baseline="30000" dirty="0" err="1"/>
              <a:t>Yagan</a:t>
            </a:r>
            <a:r>
              <a:rPr lang="en-US" baseline="30000" dirty="0"/>
              <a:t>, Harvard University</a:t>
            </a:r>
          </a:p>
          <a:p>
            <a:pPr algn="ctr"/>
            <a:endParaRPr lang="en-US" baseline="30000" dirty="0" smtClean="0"/>
          </a:p>
          <a:p>
            <a:pPr algn="ctr"/>
            <a:r>
              <a:rPr lang="en-US" baseline="30000" dirty="0" smtClean="0"/>
              <a:t>March </a:t>
            </a:r>
            <a:r>
              <a:rPr lang="en-US" baseline="30000" dirty="0"/>
              <a:t>2011</a:t>
            </a:r>
          </a:p>
          <a:p>
            <a:pPr algn="ctr"/>
            <a:endParaRPr lang="en-US" baseline="30000" dirty="0" smtClean="0"/>
          </a:p>
          <a:p>
            <a:pPr algn="ctr"/>
            <a:r>
              <a:rPr lang="en-US" sz="2000" baseline="30000" dirty="0" smtClean="0"/>
              <a:t>ABSTRACT</a:t>
            </a:r>
            <a:endParaRPr lang="en-US" sz="2000" baseline="30000" dirty="0"/>
          </a:p>
          <a:p>
            <a:r>
              <a:rPr lang="en-US" baseline="30000" dirty="0"/>
              <a:t>In Project STAR, 11,571 students in Tennessee and their teachers were randomly as- signed to classrooms within their schools from kindergarten to third grade. This paper evaluates the long-term impacts of STAR by linking the experimental data to </a:t>
            </a:r>
            <a:r>
              <a:rPr lang="en-US" baseline="30000" dirty="0" smtClean="0"/>
              <a:t>administrative </a:t>
            </a:r>
            <a:r>
              <a:rPr lang="en-US" baseline="30000" dirty="0"/>
              <a:t>records. We </a:t>
            </a:r>
            <a:r>
              <a:rPr lang="en-US" baseline="30000" dirty="0" smtClean="0"/>
              <a:t>first </a:t>
            </a:r>
            <a:r>
              <a:rPr lang="en-US" baseline="30000" dirty="0"/>
              <a:t>demonstrate that kindergarten test scores are highly correlated with outcomes such as earnings at age 27, college attendance, home ownership, and </a:t>
            </a:r>
            <a:r>
              <a:rPr lang="en-US" baseline="30000" dirty="0" smtClean="0"/>
              <a:t>retirement </a:t>
            </a:r>
            <a:r>
              <a:rPr lang="en-US" baseline="30000" dirty="0"/>
              <a:t>savings. We then document four sets of experimental impacts. First, students in small classes are </a:t>
            </a:r>
            <a:r>
              <a:rPr lang="en-US" baseline="30000" dirty="0" smtClean="0"/>
              <a:t>significantly </a:t>
            </a:r>
            <a:r>
              <a:rPr lang="en-US" baseline="30000" dirty="0"/>
              <a:t>more likely to attend college and exhibit improvements on other outcomes. Class size does not have a </a:t>
            </a:r>
            <a:r>
              <a:rPr lang="en-US" baseline="30000" dirty="0" smtClean="0"/>
              <a:t>significant effect </a:t>
            </a:r>
            <a:r>
              <a:rPr lang="en-US" baseline="30000" dirty="0"/>
              <a:t>on earnings at age 27, but this </a:t>
            </a:r>
            <a:r>
              <a:rPr lang="en-US" baseline="30000" dirty="0" smtClean="0"/>
              <a:t>effect </a:t>
            </a:r>
            <a:r>
              <a:rPr lang="en-US" baseline="30000" dirty="0"/>
              <a:t>is imprecisely estimated. Second, students who had a more experienced teacher in kindergarten have higher earnings. Third, an analysis of variance reveals </a:t>
            </a:r>
            <a:r>
              <a:rPr lang="en-US" baseline="30000" dirty="0" smtClean="0"/>
              <a:t>significant </a:t>
            </a:r>
            <a:r>
              <a:rPr lang="en-US" baseline="30000" dirty="0"/>
              <a:t>classroom </a:t>
            </a:r>
            <a:r>
              <a:rPr lang="en-US" baseline="30000" dirty="0" smtClean="0"/>
              <a:t>effects </a:t>
            </a:r>
            <a:r>
              <a:rPr lang="en-US" baseline="30000" dirty="0"/>
              <a:t>on earnings. Students who were randomly assigned to higher quality classrooms in grades K-3 </a:t>
            </a:r>
            <a:r>
              <a:rPr lang="en-US" baseline="30000" dirty="0" smtClean="0"/>
              <a:t>– as </a:t>
            </a:r>
            <a:r>
              <a:rPr lang="en-US" baseline="30000" dirty="0"/>
              <a:t>measured by </a:t>
            </a:r>
            <a:r>
              <a:rPr lang="en-US" baseline="30000" dirty="0" smtClean="0"/>
              <a:t>classmates’ end</a:t>
            </a:r>
            <a:r>
              <a:rPr lang="en-US" baseline="30000" dirty="0"/>
              <a:t>-of-class test scores </a:t>
            </a:r>
            <a:r>
              <a:rPr lang="en-US" baseline="30000" dirty="0" smtClean="0"/>
              <a:t>– have </a:t>
            </a:r>
            <a:r>
              <a:rPr lang="en-US" baseline="30000" dirty="0"/>
              <a:t>higher earnings, college attendance rates, and other outcomes. Finally, the </a:t>
            </a:r>
            <a:r>
              <a:rPr lang="en-US" baseline="30000" dirty="0" smtClean="0"/>
              <a:t>effects </a:t>
            </a:r>
            <a:r>
              <a:rPr lang="en-US" baseline="30000" dirty="0"/>
              <a:t>of class quality fade out on test scores in later grades but gains in non-cognitive measures persist.</a:t>
            </a:r>
          </a:p>
          <a:p>
            <a:endParaRPr lang="en-US" baseline="30000" dirty="0" smtClean="0"/>
          </a:p>
          <a:p>
            <a:r>
              <a:rPr lang="en-US" sz="1400" baseline="30000" dirty="0" smtClean="0"/>
              <a:t>______________________________</a:t>
            </a:r>
            <a:endParaRPr lang="en-US" sz="1400" baseline="30000" dirty="0"/>
          </a:p>
          <a:p>
            <a:r>
              <a:rPr lang="en-US" sz="1400" baseline="30000" dirty="0"/>
              <a:t>*We thank Lisa Barrow, David Card, Gary Chamberlain, Elizabeth </a:t>
            </a:r>
            <a:r>
              <a:rPr lang="en-US" sz="1400" baseline="30000" dirty="0" err="1"/>
              <a:t>Cascio</a:t>
            </a:r>
            <a:r>
              <a:rPr lang="en-US" sz="1400" baseline="30000" dirty="0"/>
              <a:t>, Janet Currie, Jeremy Finn, Edward </a:t>
            </a:r>
            <a:r>
              <a:rPr lang="en-US" sz="1400" baseline="30000" dirty="0" err="1"/>
              <a:t>Glaeser</a:t>
            </a:r>
            <a:r>
              <a:rPr lang="en-US" sz="1400" baseline="30000" dirty="0"/>
              <a:t>, Bryan Graham, James Heckman, Caroline </a:t>
            </a:r>
            <a:r>
              <a:rPr lang="en-US" sz="1400" baseline="30000" dirty="0" err="1"/>
              <a:t>Hoxby</a:t>
            </a:r>
            <a:r>
              <a:rPr lang="en-US" sz="1400" baseline="30000" dirty="0"/>
              <a:t>, Guido </a:t>
            </a:r>
            <a:r>
              <a:rPr lang="en-US" sz="1400" baseline="30000" dirty="0" err="1"/>
              <a:t>Imbens</a:t>
            </a:r>
            <a:r>
              <a:rPr lang="en-US" sz="1400" baseline="30000" dirty="0"/>
              <a:t>, Thomas Kane, Lawrence Katz, Alan Krueger, Derek Neal, Jonah </a:t>
            </a:r>
            <a:r>
              <a:rPr lang="en-US" sz="1400" baseline="30000" dirty="0" err="1"/>
              <a:t>Rockoff</a:t>
            </a:r>
            <a:r>
              <a:rPr lang="en-US" sz="1400" baseline="30000" dirty="0"/>
              <a:t>, Douglas </a:t>
            </a:r>
            <a:r>
              <a:rPr lang="en-US" sz="1400" baseline="30000" dirty="0" err="1"/>
              <a:t>Staiger</a:t>
            </a:r>
            <a:r>
              <a:rPr lang="en-US" sz="1400" baseline="30000" dirty="0"/>
              <a:t>, numerous seminar participants, and anonymous referees for helpful discussions and comments. </a:t>
            </a:r>
          </a:p>
          <a:p>
            <a:r>
              <a:rPr lang="en-US" sz="1400" baseline="30000" dirty="0" smtClean="0"/>
              <a:t>We </a:t>
            </a:r>
            <a:r>
              <a:rPr lang="en-US" sz="1400" baseline="30000" dirty="0"/>
              <a:t>thank Helen Bain and Jayne Zaharias at HEROS for access to the Project STAR data. The tax data were accessed through contract TIRNO-09-R-00007 with the Statistics of Income (SOI) Division at the US Internal Revenue Service. Gregory </a:t>
            </a:r>
            <a:r>
              <a:rPr lang="en-US" sz="1400" baseline="30000" dirty="0" err="1"/>
              <a:t>Bruich</a:t>
            </a:r>
            <a:r>
              <a:rPr lang="en-US" sz="1400" baseline="30000" dirty="0"/>
              <a:t>, Jane Choi, Jessica Laird, </a:t>
            </a:r>
            <a:r>
              <a:rPr lang="en-US" sz="1400" baseline="30000" dirty="0" err="1"/>
              <a:t>Keli</a:t>
            </a:r>
            <a:r>
              <a:rPr lang="en-US" sz="1400" baseline="30000" dirty="0"/>
              <a:t> Liu, Laszlo </a:t>
            </a:r>
            <a:r>
              <a:rPr lang="en-US" sz="1400" baseline="30000" dirty="0" err="1"/>
              <a:t>Sandor</a:t>
            </a:r>
            <a:r>
              <a:rPr lang="en-US" sz="1400" baseline="30000" dirty="0"/>
              <a:t>, and Patrick Turley provided outstanding research assistance. Financial support from the Lab for Economic Applications and Policy at Harvard, the Center for Equitable Growth at UC Berkeley, and the National Science Foundation is gratefully acknowledged.</a:t>
            </a:r>
            <a:endParaRPr lang="en-US" sz="1400" dirty="0"/>
          </a:p>
        </p:txBody>
      </p:sp>
    </p:spTree>
    <p:extLst>
      <p:ext uri="{BB962C8B-B14F-4D97-AF65-F5344CB8AC3E}">
        <p14:creationId xmlns:p14="http://schemas.microsoft.com/office/powerpoint/2010/main" val="24509869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9440"/>
            <a:ext cx="9143999" cy="4873127"/>
          </a:xfrm>
          <a:prstGeom prst="rect">
            <a:avLst/>
          </a:prstGeom>
        </p:spPr>
        <p:txBody>
          <a:bodyPr wrap="square">
            <a:spAutoFit/>
          </a:bodyPr>
          <a:lstStyle/>
          <a:p>
            <a:pPr algn="ctr"/>
            <a:r>
              <a:rPr lang="en-US" sz="2000" b="1" baseline="30000" dirty="0"/>
              <a:t>HOW DOES YOUR KINDERGARTEN CLASSROOM AFFECT YOUR EARNINGS? EVIDENCE FROM PROJECT </a:t>
            </a:r>
            <a:r>
              <a:rPr lang="en-US" sz="2000" b="1" baseline="30000" dirty="0" smtClean="0"/>
              <a:t>STAR*</a:t>
            </a:r>
          </a:p>
          <a:p>
            <a:pPr algn="ctr"/>
            <a:endParaRPr lang="en-US" sz="2000" b="1" baseline="30000" dirty="0">
              <a:solidFill>
                <a:srgbClr val="FF0000"/>
              </a:solidFill>
            </a:endParaRPr>
          </a:p>
          <a:p>
            <a:pPr algn="ctr"/>
            <a:r>
              <a:rPr lang="en-US" sz="2000" b="1" baseline="30000" dirty="0">
                <a:solidFill>
                  <a:srgbClr val="FF0000"/>
                </a:solidFill>
              </a:rPr>
              <a:t>Raj </a:t>
            </a:r>
            <a:r>
              <a:rPr lang="en-US" sz="2000" b="1" baseline="30000" dirty="0" err="1">
                <a:solidFill>
                  <a:srgbClr val="FF0000"/>
                </a:solidFill>
              </a:rPr>
              <a:t>Chetty</a:t>
            </a:r>
            <a:r>
              <a:rPr lang="en-US" sz="2000" b="1" baseline="30000" dirty="0">
                <a:solidFill>
                  <a:srgbClr val="FF0000"/>
                </a:solidFill>
              </a:rPr>
              <a:t>, Harvard University and NBER</a:t>
            </a:r>
          </a:p>
          <a:p>
            <a:pPr algn="ctr"/>
            <a:r>
              <a:rPr lang="en-US" sz="2000" b="1" baseline="30000" dirty="0">
                <a:solidFill>
                  <a:srgbClr val="FF0000"/>
                </a:solidFill>
              </a:rPr>
              <a:t>John N. Friedman, Harvard University and NBER Nathaniel </a:t>
            </a:r>
            <a:r>
              <a:rPr lang="en-US" sz="2000" b="1" baseline="30000" dirty="0" err="1">
                <a:solidFill>
                  <a:srgbClr val="FF0000"/>
                </a:solidFill>
              </a:rPr>
              <a:t>Hilger</a:t>
            </a:r>
            <a:r>
              <a:rPr lang="en-US" sz="2000" b="1" baseline="30000" dirty="0">
                <a:solidFill>
                  <a:srgbClr val="FF0000"/>
                </a:solidFill>
              </a:rPr>
              <a:t>, Harvard University</a:t>
            </a:r>
          </a:p>
          <a:p>
            <a:pPr algn="ctr"/>
            <a:r>
              <a:rPr lang="en-US" sz="2000" b="1" baseline="30000" dirty="0">
                <a:solidFill>
                  <a:srgbClr val="FF0000"/>
                </a:solidFill>
              </a:rPr>
              <a:t>Emmanuel </a:t>
            </a:r>
            <a:r>
              <a:rPr lang="en-US" sz="2000" b="1" baseline="30000" dirty="0" err="1">
                <a:solidFill>
                  <a:srgbClr val="FF0000"/>
                </a:solidFill>
              </a:rPr>
              <a:t>Saez</a:t>
            </a:r>
            <a:r>
              <a:rPr lang="en-US" sz="2000" b="1" baseline="30000" dirty="0">
                <a:solidFill>
                  <a:srgbClr val="FF0000"/>
                </a:solidFill>
              </a:rPr>
              <a:t>, UC Berkeley and NBER</a:t>
            </a:r>
          </a:p>
          <a:p>
            <a:pPr algn="ctr"/>
            <a:r>
              <a:rPr lang="en-US" sz="2000" b="1" baseline="30000" dirty="0">
                <a:solidFill>
                  <a:srgbClr val="FF0000"/>
                </a:solidFill>
              </a:rPr>
              <a:t>Diane Whitmore </a:t>
            </a:r>
            <a:r>
              <a:rPr lang="en-US" sz="2000" b="1" baseline="30000" dirty="0" err="1">
                <a:solidFill>
                  <a:srgbClr val="FF0000"/>
                </a:solidFill>
              </a:rPr>
              <a:t>Schanzenbach</a:t>
            </a:r>
            <a:r>
              <a:rPr lang="en-US" sz="2000" b="1" baseline="30000" dirty="0">
                <a:solidFill>
                  <a:srgbClr val="FF0000"/>
                </a:solidFill>
              </a:rPr>
              <a:t>, Northwestern University and NBER Danny </a:t>
            </a:r>
            <a:r>
              <a:rPr lang="en-US" sz="2000" b="1" baseline="30000" dirty="0" err="1">
                <a:solidFill>
                  <a:srgbClr val="FF0000"/>
                </a:solidFill>
              </a:rPr>
              <a:t>Yagan</a:t>
            </a:r>
            <a:r>
              <a:rPr lang="en-US" sz="2000" b="1" baseline="30000" dirty="0">
                <a:solidFill>
                  <a:srgbClr val="FF0000"/>
                </a:solidFill>
              </a:rPr>
              <a:t>, Harvard University</a:t>
            </a:r>
          </a:p>
          <a:p>
            <a:pPr algn="ctr"/>
            <a:endParaRPr lang="en-US" sz="800" baseline="30000" dirty="0" smtClean="0"/>
          </a:p>
          <a:p>
            <a:pPr algn="ctr"/>
            <a:r>
              <a:rPr lang="en-US" baseline="30000" dirty="0" smtClean="0"/>
              <a:t>March </a:t>
            </a:r>
            <a:r>
              <a:rPr lang="en-US" baseline="30000" dirty="0"/>
              <a:t>2011</a:t>
            </a:r>
          </a:p>
          <a:p>
            <a:pPr algn="ctr"/>
            <a:endParaRPr lang="en-US" baseline="30000" dirty="0" smtClean="0"/>
          </a:p>
          <a:p>
            <a:pPr algn="ctr"/>
            <a:r>
              <a:rPr lang="en-US" sz="2000" baseline="30000" dirty="0" smtClean="0"/>
              <a:t>ABSTRACT</a:t>
            </a:r>
            <a:endParaRPr lang="en-US" sz="2000" baseline="30000" dirty="0"/>
          </a:p>
          <a:p>
            <a:r>
              <a:rPr lang="en-US" baseline="30000" dirty="0"/>
              <a:t>In Project STAR, 11,571 students in Tennessee and their teachers were randomly as- signed to classrooms within their schools from kindergarten to third grade. This paper evaluates the long-term impacts of STAR by linking the experimental data to </a:t>
            </a:r>
            <a:r>
              <a:rPr lang="en-US" baseline="30000" dirty="0" smtClean="0"/>
              <a:t>administrative </a:t>
            </a:r>
            <a:r>
              <a:rPr lang="en-US" baseline="30000" dirty="0"/>
              <a:t>records. We </a:t>
            </a:r>
            <a:r>
              <a:rPr lang="en-US" baseline="30000" dirty="0" smtClean="0"/>
              <a:t>first </a:t>
            </a:r>
            <a:r>
              <a:rPr lang="en-US" baseline="30000" dirty="0"/>
              <a:t>demonstrate that kindergarten test scores are highly correlated with outcomes such as earnings at age 27, college attendance, home ownership, and </a:t>
            </a:r>
            <a:r>
              <a:rPr lang="en-US" baseline="30000" dirty="0" smtClean="0"/>
              <a:t>retirement </a:t>
            </a:r>
            <a:r>
              <a:rPr lang="en-US" baseline="30000" dirty="0"/>
              <a:t>savings. We then document four sets of experimental impacts. First, students in small classes are </a:t>
            </a:r>
            <a:r>
              <a:rPr lang="en-US" baseline="30000" dirty="0" smtClean="0"/>
              <a:t>significantly </a:t>
            </a:r>
            <a:r>
              <a:rPr lang="en-US" baseline="30000" dirty="0"/>
              <a:t>more likely to attend college and exhibit improvements on other outcomes. Class size does not have a </a:t>
            </a:r>
            <a:r>
              <a:rPr lang="en-US" baseline="30000" dirty="0" smtClean="0"/>
              <a:t>significant effect </a:t>
            </a:r>
            <a:r>
              <a:rPr lang="en-US" baseline="30000" dirty="0"/>
              <a:t>on earnings at age 27, but this </a:t>
            </a:r>
            <a:r>
              <a:rPr lang="en-US" baseline="30000" dirty="0" smtClean="0"/>
              <a:t>effect </a:t>
            </a:r>
            <a:r>
              <a:rPr lang="en-US" baseline="30000" dirty="0"/>
              <a:t>is imprecisely estimated. Second, students who had a more experienced teacher in kindergarten have higher earnings. Third, an analysis of variance reveals </a:t>
            </a:r>
            <a:r>
              <a:rPr lang="en-US" baseline="30000" dirty="0" smtClean="0"/>
              <a:t>significant </a:t>
            </a:r>
            <a:r>
              <a:rPr lang="en-US" baseline="30000" dirty="0"/>
              <a:t>classroom </a:t>
            </a:r>
            <a:r>
              <a:rPr lang="en-US" baseline="30000" dirty="0" smtClean="0"/>
              <a:t>effects </a:t>
            </a:r>
            <a:r>
              <a:rPr lang="en-US" baseline="30000" dirty="0"/>
              <a:t>on earnings. Students who were randomly assigned to higher quality classrooms in grades K-3 </a:t>
            </a:r>
            <a:r>
              <a:rPr lang="en-US" baseline="30000" dirty="0" smtClean="0"/>
              <a:t>– as </a:t>
            </a:r>
            <a:r>
              <a:rPr lang="en-US" baseline="30000" dirty="0"/>
              <a:t>measured by </a:t>
            </a:r>
            <a:r>
              <a:rPr lang="en-US" baseline="30000" dirty="0" smtClean="0"/>
              <a:t>classmates’ end</a:t>
            </a:r>
            <a:r>
              <a:rPr lang="en-US" baseline="30000" dirty="0"/>
              <a:t>-of-class test scores </a:t>
            </a:r>
            <a:r>
              <a:rPr lang="en-US" baseline="30000" dirty="0" smtClean="0"/>
              <a:t>– have </a:t>
            </a:r>
            <a:r>
              <a:rPr lang="en-US" baseline="30000" dirty="0"/>
              <a:t>higher earnings, college attendance rates, and other outcomes. Finally, the </a:t>
            </a:r>
            <a:r>
              <a:rPr lang="en-US" baseline="30000" dirty="0" smtClean="0"/>
              <a:t>effects </a:t>
            </a:r>
            <a:r>
              <a:rPr lang="en-US" baseline="30000" dirty="0"/>
              <a:t>of class quality fade out on test scores in later grades but gains in non-cognitive measures persist.</a:t>
            </a:r>
          </a:p>
          <a:p>
            <a:endParaRPr lang="en-US" baseline="30000" dirty="0" smtClean="0"/>
          </a:p>
          <a:p>
            <a:r>
              <a:rPr lang="en-US" sz="1400" baseline="30000" dirty="0" smtClean="0"/>
              <a:t>______________________________</a:t>
            </a:r>
            <a:endParaRPr lang="en-US" sz="1400" baseline="30000" dirty="0"/>
          </a:p>
          <a:p>
            <a:r>
              <a:rPr lang="en-US" sz="1400" baseline="30000" dirty="0"/>
              <a:t>*We thank Lisa Barrow, David Card, Gary Chamberlain, Elizabeth </a:t>
            </a:r>
            <a:r>
              <a:rPr lang="en-US" sz="1400" baseline="30000" dirty="0" err="1"/>
              <a:t>Cascio</a:t>
            </a:r>
            <a:r>
              <a:rPr lang="en-US" sz="1400" baseline="30000" dirty="0"/>
              <a:t>, Janet Currie, Jeremy Finn, Edward </a:t>
            </a:r>
            <a:r>
              <a:rPr lang="en-US" sz="1400" baseline="30000" dirty="0" err="1"/>
              <a:t>Glaeser</a:t>
            </a:r>
            <a:r>
              <a:rPr lang="en-US" sz="1400" baseline="30000" dirty="0"/>
              <a:t>, Bryan Graham, James Heckman, Caroline </a:t>
            </a:r>
            <a:r>
              <a:rPr lang="en-US" sz="1400" baseline="30000" dirty="0" err="1"/>
              <a:t>Hoxby</a:t>
            </a:r>
            <a:r>
              <a:rPr lang="en-US" sz="1400" baseline="30000" dirty="0"/>
              <a:t>, Guido </a:t>
            </a:r>
            <a:r>
              <a:rPr lang="en-US" sz="1400" baseline="30000" dirty="0" err="1"/>
              <a:t>Imbens</a:t>
            </a:r>
            <a:r>
              <a:rPr lang="en-US" sz="1400" baseline="30000" dirty="0"/>
              <a:t>, Thomas Kane, Lawrence Katz, Alan Krueger, Derek Neal, Jonah </a:t>
            </a:r>
            <a:r>
              <a:rPr lang="en-US" sz="1400" baseline="30000" dirty="0" err="1"/>
              <a:t>Rockoff</a:t>
            </a:r>
            <a:r>
              <a:rPr lang="en-US" sz="1400" baseline="30000" dirty="0"/>
              <a:t>, Douglas </a:t>
            </a:r>
            <a:r>
              <a:rPr lang="en-US" sz="1400" baseline="30000" dirty="0" err="1"/>
              <a:t>Staiger</a:t>
            </a:r>
            <a:r>
              <a:rPr lang="en-US" sz="1400" baseline="30000" dirty="0"/>
              <a:t>, numerous seminar participants, and anonymous referees for helpful discussions and comments. </a:t>
            </a:r>
          </a:p>
          <a:p>
            <a:r>
              <a:rPr lang="en-US" sz="1400" baseline="30000" dirty="0" smtClean="0"/>
              <a:t>We </a:t>
            </a:r>
            <a:r>
              <a:rPr lang="en-US" sz="1400" baseline="30000" dirty="0"/>
              <a:t>thank Helen Bain and Jayne Zaharias at HEROS for access to the Project STAR data. The tax data were accessed through contract TIRNO-09-R-00007 with the Statistics of Income (SOI) Division at the US Internal Revenue Service. Gregory </a:t>
            </a:r>
            <a:r>
              <a:rPr lang="en-US" sz="1400" baseline="30000" dirty="0" err="1"/>
              <a:t>Bruich</a:t>
            </a:r>
            <a:r>
              <a:rPr lang="en-US" sz="1400" baseline="30000" dirty="0"/>
              <a:t>, Jane Choi, Jessica Laird, </a:t>
            </a:r>
            <a:r>
              <a:rPr lang="en-US" sz="1400" baseline="30000" dirty="0" err="1"/>
              <a:t>Keli</a:t>
            </a:r>
            <a:r>
              <a:rPr lang="en-US" sz="1400" baseline="30000" dirty="0"/>
              <a:t> Liu, Laszlo </a:t>
            </a:r>
            <a:r>
              <a:rPr lang="en-US" sz="1400" baseline="30000" dirty="0" err="1"/>
              <a:t>Sandor</a:t>
            </a:r>
            <a:r>
              <a:rPr lang="en-US" sz="1400" baseline="30000" dirty="0"/>
              <a:t>, and Patrick Turley provided outstanding research assistance. Financial support from the Lab for Economic Applications and Policy at Harvard, the Center for Equitable Growth at UC Berkeley, and the National Science Foundation is gratefully acknowledged.</a:t>
            </a:r>
            <a:endParaRPr lang="en-US" sz="1400" dirty="0"/>
          </a:p>
        </p:txBody>
      </p:sp>
    </p:spTree>
    <p:extLst>
      <p:ext uri="{BB962C8B-B14F-4D97-AF65-F5344CB8AC3E}">
        <p14:creationId xmlns:p14="http://schemas.microsoft.com/office/powerpoint/2010/main" val="2728517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723" y="2036809"/>
            <a:ext cx="6388933" cy="2062103"/>
          </a:xfrm>
          <a:prstGeom prst="rect">
            <a:avLst/>
          </a:prstGeom>
          <a:noFill/>
        </p:spPr>
        <p:txBody>
          <a:bodyPr wrap="square" rtlCol="0">
            <a:spAutoFit/>
          </a:bodyPr>
          <a:lstStyle/>
          <a:p>
            <a:pPr algn="ctr"/>
            <a:r>
              <a:rPr lang="en-US" sz="3600" b="1" dirty="0" smtClean="0">
                <a:solidFill>
                  <a:srgbClr val="FFFFFF"/>
                </a:solidFill>
              </a:rPr>
              <a:t>WHO?</a:t>
            </a:r>
          </a:p>
          <a:p>
            <a:endParaRPr lang="en-US" sz="1200" dirty="0" smtClean="0"/>
          </a:p>
          <a:p>
            <a:pPr algn="ctr"/>
            <a:r>
              <a:rPr lang="en-US" sz="6000" b="1" dirty="0" smtClean="0">
                <a:solidFill>
                  <a:schemeClr val="tx2">
                    <a:lumMod val="75000"/>
                  </a:schemeClr>
                </a:solidFill>
                <a:ea typeface="ＭＳ Ｐゴシック" pitchFamily="-65" charset="-128"/>
                <a:cs typeface="ＭＳ Ｐゴシック" pitchFamily="-65" charset="-128"/>
              </a:rPr>
              <a:t>One Day</a:t>
            </a:r>
            <a:endParaRPr lang="en-US" sz="6000" b="1" dirty="0">
              <a:solidFill>
                <a:schemeClr val="tx2">
                  <a:lumMod val="75000"/>
                </a:schemeClr>
              </a:solidFill>
              <a:ea typeface="ＭＳ Ｐゴシック" pitchFamily="-65" charset="-128"/>
              <a:cs typeface="ＭＳ Ｐゴシック" pitchFamily="-65" charset="-128"/>
            </a:endParaRPr>
          </a:p>
          <a:p>
            <a:pPr algn="r"/>
            <a:r>
              <a:rPr lang="en-US" sz="2000" i="1" dirty="0">
                <a:solidFill>
                  <a:srgbClr val="17375E"/>
                </a:solidFill>
              </a:rPr>
              <a:t>- </a:t>
            </a:r>
            <a:r>
              <a:rPr lang="en-US" sz="2000" i="1" dirty="0" smtClean="0">
                <a:solidFill>
                  <a:srgbClr val="17375E"/>
                </a:solidFill>
              </a:rPr>
              <a:t>Raj </a:t>
            </a:r>
            <a:r>
              <a:rPr lang="en-US" sz="2000" i="1" dirty="0" err="1" smtClean="0">
                <a:solidFill>
                  <a:srgbClr val="17375E"/>
                </a:solidFill>
              </a:rPr>
              <a:t>Chetty</a:t>
            </a:r>
            <a:endParaRPr lang="en-US" sz="2000" i="1" dirty="0">
              <a:solidFill>
                <a:srgbClr val="17375E"/>
              </a:solidFill>
            </a:endParaRPr>
          </a:p>
        </p:txBody>
      </p:sp>
    </p:spTree>
    <p:extLst>
      <p:ext uri="{BB962C8B-B14F-4D97-AF65-F5344CB8AC3E}">
        <p14:creationId xmlns:p14="http://schemas.microsoft.com/office/powerpoint/2010/main" val="18664005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723" y="2036809"/>
            <a:ext cx="6388933" cy="1877437"/>
          </a:xfrm>
          <a:prstGeom prst="rect">
            <a:avLst/>
          </a:prstGeom>
          <a:noFill/>
        </p:spPr>
        <p:txBody>
          <a:bodyPr wrap="square" rtlCol="0">
            <a:spAutoFit/>
          </a:bodyPr>
          <a:lstStyle/>
          <a:p>
            <a:pPr algn="ctr"/>
            <a:r>
              <a:rPr lang="en-US" sz="3600" b="1" dirty="0" smtClean="0">
                <a:solidFill>
                  <a:srgbClr val="FF0000"/>
                </a:solidFill>
              </a:rPr>
              <a:t>WHY?</a:t>
            </a:r>
          </a:p>
          <a:p>
            <a:endParaRPr lang="en-US" sz="1200" dirty="0" smtClean="0"/>
          </a:p>
          <a:p>
            <a:pPr algn="ctr"/>
            <a:r>
              <a:rPr lang="en-US" sz="2400" dirty="0" smtClean="0">
                <a:solidFill>
                  <a:srgbClr val="FFFFFF"/>
                </a:solidFill>
              </a:rPr>
              <a:t>A world constructed from the familiar is a world in which there’s nothing to learn …</a:t>
            </a:r>
            <a:endParaRPr lang="en-US" sz="2400" dirty="0">
              <a:solidFill>
                <a:srgbClr val="FFFFFF"/>
              </a:solidFill>
            </a:endParaRPr>
          </a:p>
          <a:p>
            <a:pPr algn="r"/>
            <a:r>
              <a:rPr lang="en-US" sz="2000" i="1" dirty="0" smtClean="0">
                <a:solidFill>
                  <a:srgbClr val="FFFFFF"/>
                </a:solidFill>
              </a:rPr>
              <a:t>- Eli </a:t>
            </a:r>
            <a:r>
              <a:rPr lang="en-US" sz="2000" i="1" dirty="0" err="1" smtClean="0">
                <a:solidFill>
                  <a:srgbClr val="FFFFFF"/>
                </a:solidFill>
              </a:rPr>
              <a:t>Pariser</a:t>
            </a:r>
            <a:endParaRPr lang="en-US" sz="2000" i="1" dirty="0">
              <a:solidFill>
                <a:srgbClr val="FFFFFF"/>
              </a:solidFill>
            </a:endParaRPr>
          </a:p>
        </p:txBody>
      </p:sp>
    </p:spTree>
    <p:extLst>
      <p:ext uri="{BB962C8B-B14F-4D97-AF65-F5344CB8AC3E}">
        <p14:creationId xmlns:p14="http://schemas.microsoft.com/office/powerpoint/2010/main" val="14973965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723" y="2036809"/>
            <a:ext cx="6388933" cy="1877437"/>
          </a:xfrm>
          <a:prstGeom prst="rect">
            <a:avLst/>
          </a:prstGeom>
          <a:noFill/>
        </p:spPr>
        <p:txBody>
          <a:bodyPr wrap="square" rtlCol="0">
            <a:spAutoFit/>
          </a:bodyPr>
          <a:lstStyle/>
          <a:p>
            <a:pPr algn="ctr"/>
            <a:r>
              <a:rPr lang="en-US" sz="3600" b="1" dirty="0" smtClean="0">
                <a:solidFill>
                  <a:srgbClr val="FF0000"/>
                </a:solidFill>
              </a:rPr>
              <a:t>WHY?</a:t>
            </a:r>
          </a:p>
          <a:p>
            <a:endParaRPr lang="en-US" sz="1200" dirty="0" smtClean="0"/>
          </a:p>
          <a:p>
            <a:pPr algn="ctr"/>
            <a:r>
              <a:rPr lang="en-US" sz="2400" dirty="0" smtClean="0">
                <a:solidFill>
                  <a:schemeClr val="tx2">
                    <a:lumMod val="75000"/>
                  </a:schemeClr>
                </a:solidFill>
              </a:rPr>
              <a:t>A world constructed from the familiar is a world in which there’s nothing to learn …</a:t>
            </a:r>
            <a:endParaRPr lang="en-US" sz="2400" dirty="0">
              <a:solidFill>
                <a:schemeClr val="tx2">
                  <a:lumMod val="75000"/>
                </a:schemeClr>
              </a:solidFill>
            </a:endParaRPr>
          </a:p>
          <a:p>
            <a:pPr algn="r"/>
            <a:r>
              <a:rPr lang="en-US" sz="2000" i="1" dirty="0" smtClean="0">
                <a:solidFill>
                  <a:schemeClr val="tx2">
                    <a:lumMod val="75000"/>
                  </a:schemeClr>
                </a:solidFill>
              </a:rPr>
              <a:t>- Eli </a:t>
            </a:r>
            <a:r>
              <a:rPr lang="en-US" sz="2000" i="1" dirty="0" err="1" smtClean="0">
                <a:solidFill>
                  <a:schemeClr val="tx2">
                    <a:lumMod val="75000"/>
                  </a:schemeClr>
                </a:solidFill>
              </a:rPr>
              <a:t>Pariser</a:t>
            </a:r>
            <a:endParaRPr lang="en-US" sz="2000" i="1" dirty="0">
              <a:solidFill>
                <a:schemeClr val="tx2">
                  <a:lumMod val="75000"/>
                </a:schemeClr>
              </a:solidFill>
            </a:endParaRPr>
          </a:p>
        </p:txBody>
      </p:sp>
    </p:spTree>
    <p:extLst>
      <p:ext uri="{BB962C8B-B14F-4D97-AF65-F5344CB8AC3E}">
        <p14:creationId xmlns:p14="http://schemas.microsoft.com/office/powerpoint/2010/main" val="2843173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65" y="282239"/>
            <a:ext cx="8654073" cy="4914165"/>
          </a:xfrm>
          <a:prstGeom prst="rect">
            <a:avLst/>
          </a:prstGeom>
        </p:spPr>
        <p:txBody>
          <a:bodyPr wrap="square">
            <a:spAutoFit/>
          </a:bodyPr>
          <a:lstStyle/>
          <a:p>
            <a:pPr algn="ctr"/>
            <a:endParaRPr lang="en-US" sz="2800" b="1" baseline="30000" dirty="0" smtClean="0"/>
          </a:p>
          <a:p>
            <a:pPr algn="ctr"/>
            <a:endParaRPr lang="en-US" sz="2800" b="1" baseline="30000" dirty="0"/>
          </a:p>
          <a:p>
            <a:pPr algn="ctr"/>
            <a:r>
              <a:rPr lang="en-US" sz="2800" b="1" baseline="30000" dirty="0" smtClean="0"/>
              <a:t>The </a:t>
            </a:r>
            <a:r>
              <a:rPr lang="en-US" sz="2800" b="1" baseline="30000" dirty="0"/>
              <a:t>Effect of Free Access on the Diffusion of Scholarly </a:t>
            </a:r>
            <a:r>
              <a:rPr lang="en-US" sz="2800" b="1" baseline="30000" dirty="0" smtClean="0"/>
              <a:t>Ideas</a:t>
            </a:r>
          </a:p>
          <a:p>
            <a:pPr algn="ctr"/>
            <a:endParaRPr lang="en-US" sz="2800" baseline="30000" dirty="0"/>
          </a:p>
          <a:p>
            <a:pPr algn="ctr"/>
            <a:r>
              <a:rPr lang="en-US" sz="2400" baseline="30000" dirty="0" err="1"/>
              <a:t>Heekyung</a:t>
            </a:r>
            <a:r>
              <a:rPr lang="en-US" sz="2400" baseline="30000" dirty="0"/>
              <a:t> </a:t>
            </a:r>
            <a:r>
              <a:rPr lang="en-US" sz="2400" baseline="30000" dirty="0" err="1"/>
              <a:t>Hellen</a:t>
            </a:r>
            <a:r>
              <a:rPr lang="en-US" sz="2400" baseline="30000" dirty="0"/>
              <a:t> Kim</a:t>
            </a:r>
          </a:p>
          <a:p>
            <a:pPr algn="ctr"/>
            <a:r>
              <a:rPr lang="en-US" baseline="30000" dirty="0"/>
              <a:t>MIT Sloan School of </a:t>
            </a:r>
            <a:r>
              <a:rPr lang="en-US" baseline="30000" dirty="0" smtClean="0"/>
              <a:t>Management</a:t>
            </a:r>
          </a:p>
          <a:p>
            <a:pPr algn="ctr"/>
            <a:endParaRPr lang="en-US" b="1" baseline="30000" dirty="0"/>
          </a:p>
          <a:p>
            <a:pPr algn="ctr"/>
            <a:endParaRPr lang="en-US" b="1" baseline="30000" dirty="0"/>
          </a:p>
          <a:p>
            <a:r>
              <a:rPr lang="en-US" sz="2000" baseline="30000" dirty="0" smtClean="0"/>
              <a:t>Abstract:</a:t>
            </a:r>
            <a:endParaRPr lang="en-US" sz="2000" baseline="30000" dirty="0"/>
          </a:p>
          <a:p>
            <a:r>
              <a:rPr lang="en-US" sz="2000" baseline="30000" dirty="0"/>
              <a:t>This study examines a relationship between free access to research articles and the diffusion of their ideas as measured by citation counts. While free access should, in theory, help the diffusion of ideas, many researchers have debated the existence of the benefit of free access: reported empirical findings range from zero or negative effect to an over 300% increase of citations of non-free articles. By using a dataset from the Social Science Research Network (SSRN), an open repository of research articles, and employing a natural experiment that allows the estimation of the value of free access separate from confounding factors such as early viewership and quality differential, this study identifies the causal effect of free access on the citation counts. The natural experiment in this study is that a select group of published articles is posted on SSRN at a time chosen by their authors’ affiliated organizations or SSRN, not by their authors. Using a difference-in-difference method and comparing the citation profiles of the articles before and after the posting time on SSRN against a group of control articles with similar characteristics, I estimated the effect of the SSRN posting on citation counts. The articles posted on SSRN receive more citations even prior to being posted on SSRN, suggesting that they are of higher quality. Their citation counts further increase after being posted, gaining an additional 10-20% of citations. This gain is likely to be caused by the free access that SSRN provides.</a:t>
            </a:r>
            <a:endParaRPr lang="en-US" sz="2000" dirty="0"/>
          </a:p>
        </p:txBody>
      </p:sp>
    </p:spTree>
    <p:extLst>
      <p:ext uri="{BB962C8B-B14F-4D97-AF65-F5344CB8AC3E}">
        <p14:creationId xmlns:p14="http://schemas.microsoft.com/office/powerpoint/2010/main" val="3456258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65" y="282239"/>
            <a:ext cx="8654073" cy="4996239"/>
          </a:xfrm>
          <a:prstGeom prst="rect">
            <a:avLst/>
          </a:prstGeom>
        </p:spPr>
        <p:txBody>
          <a:bodyPr wrap="square">
            <a:spAutoFit/>
          </a:bodyPr>
          <a:lstStyle/>
          <a:p>
            <a:pPr algn="ctr"/>
            <a:endParaRPr lang="en-US" sz="2800" b="1" baseline="30000" dirty="0" smtClean="0"/>
          </a:p>
          <a:p>
            <a:pPr algn="ctr"/>
            <a:endParaRPr lang="en-US" sz="2800" b="1" baseline="30000" dirty="0"/>
          </a:p>
          <a:p>
            <a:pPr algn="ctr"/>
            <a:r>
              <a:rPr lang="en-US" sz="2800" b="1" baseline="30000" dirty="0" smtClean="0"/>
              <a:t>The </a:t>
            </a:r>
            <a:r>
              <a:rPr lang="en-US" sz="2800" b="1" baseline="30000" dirty="0"/>
              <a:t>Effect of Free Access on the Diffusion of Scholarly </a:t>
            </a:r>
            <a:r>
              <a:rPr lang="en-US" sz="2800" b="1" baseline="30000" dirty="0" smtClean="0"/>
              <a:t>Ideas</a:t>
            </a:r>
          </a:p>
          <a:p>
            <a:pPr algn="ctr"/>
            <a:endParaRPr lang="en-US" sz="2800" baseline="30000" dirty="0"/>
          </a:p>
          <a:p>
            <a:pPr algn="ctr"/>
            <a:r>
              <a:rPr lang="en-US" sz="2400" baseline="30000" dirty="0" err="1"/>
              <a:t>Heekyung</a:t>
            </a:r>
            <a:r>
              <a:rPr lang="en-US" sz="2400" baseline="30000" dirty="0"/>
              <a:t> </a:t>
            </a:r>
            <a:r>
              <a:rPr lang="en-US" sz="2400" baseline="30000" dirty="0" err="1"/>
              <a:t>Hellen</a:t>
            </a:r>
            <a:r>
              <a:rPr lang="en-US" sz="2400" baseline="30000" dirty="0"/>
              <a:t> Kim</a:t>
            </a:r>
          </a:p>
          <a:p>
            <a:pPr algn="ctr"/>
            <a:r>
              <a:rPr lang="en-US" baseline="30000" dirty="0"/>
              <a:t>MIT Sloan School of </a:t>
            </a:r>
            <a:r>
              <a:rPr lang="en-US" baseline="30000" dirty="0" smtClean="0"/>
              <a:t>Management</a:t>
            </a:r>
          </a:p>
          <a:p>
            <a:pPr algn="ctr"/>
            <a:endParaRPr lang="en-US" b="1" baseline="30000" dirty="0"/>
          </a:p>
          <a:p>
            <a:pPr algn="ctr"/>
            <a:endParaRPr lang="en-US" b="1" baseline="30000" dirty="0"/>
          </a:p>
          <a:p>
            <a:r>
              <a:rPr lang="en-US" sz="2000" baseline="30000" dirty="0" smtClean="0"/>
              <a:t>Abstract:</a:t>
            </a:r>
            <a:endParaRPr lang="en-US" sz="2000" baseline="30000" dirty="0"/>
          </a:p>
          <a:p>
            <a:r>
              <a:rPr lang="en-US" sz="2000" baseline="30000" dirty="0"/>
              <a:t>This study examines a relationship between free access to research articles and the diffusion of their ideas as measured by citation counts. While free access should, in theory, help the diffusion of ideas, many researchers have debated the existence of the benefit of free access: reported empirical findings range from zero or negative effect to an over 300% increase of citations of non-free articles. By using a dataset from the Social Science Research Network (SSRN), an open repository of research articles, and employing a natural experiment that allows the estimation of the value of free access separate from confounding factors such as early viewership and quality differential, this study identifies the causal effect of free access on the citation counts. The natural experiment in this study is that a select group of published articles is posted on SSRN at a time chosen by their authors’ affiliated organizations or SSRN, not by their authors. Using a difference-in-difference method and comparing the citation profiles of the articles before and after the posting time on SSRN against a group of control articles with similar characteristics, I estimated the effect of the SSRN posting on citation counts. The articles posted on SSRN receive more citations even prior to being posted on SSRN, suggesting that they are of higher quality. </a:t>
            </a:r>
            <a:r>
              <a:rPr lang="en-US" sz="2400" b="1" baseline="30000" dirty="0">
                <a:solidFill>
                  <a:srgbClr val="FF0000"/>
                </a:solidFill>
              </a:rPr>
              <a:t>Their citation counts further increase after being posted, gaining an additional 10-20% of citations. This gain is likely to be caused by the free access that SSRN provides.</a:t>
            </a:r>
            <a:endParaRPr lang="en-US" sz="2400" b="1" dirty="0">
              <a:solidFill>
                <a:srgbClr val="FF0000"/>
              </a:solidFill>
            </a:endParaRPr>
          </a:p>
        </p:txBody>
      </p:sp>
    </p:spTree>
    <p:extLst>
      <p:ext uri="{BB962C8B-B14F-4D97-AF65-F5344CB8AC3E}">
        <p14:creationId xmlns:p14="http://schemas.microsoft.com/office/powerpoint/2010/main" val="33005378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TextBox 1"/>
          <p:cNvSpPr txBox="1"/>
          <p:nvPr/>
        </p:nvSpPr>
        <p:spPr>
          <a:xfrm>
            <a:off x="1972610" y="0"/>
            <a:ext cx="4778096" cy="861774"/>
          </a:xfrm>
          <a:prstGeom prst="rect">
            <a:avLst/>
          </a:prstGeom>
          <a:noFill/>
        </p:spPr>
        <p:txBody>
          <a:bodyPr wrap="none" rtlCol="0">
            <a:spAutoFit/>
          </a:bodyPr>
          <a:lstStyle/>
          <a:p>
            <a:pPr algn="ctr"/>
            <a:r>
              <a:rPr lang="en-US" sz="1400" b="1" dirty="0">
                <a:solidFill>
                  <a:srgbClr val="FF0000"/>
                </a:solidFill>
              </a:rPr>
              <a:t>Modeling Scholarly Communication as an Information System </a:t>
            </a:r>
          </a:p>
          <a:p>
            <a:pPr algn="ctr"/>
            <a:r>
              <a:rPr lang="en-US" sz="1200" i="1" dirty="0">
                <a:solidFill>
                  <a:srgbClr val="FF0000"/>
                </a:solidFill>
              </a:rPr>
              <a:t>Steve Marks, Scholars Portal, Ontario Council of University Libraries </a:t>
            </a:r>
            <a:endParaRPr lang="en-US" sz="1200" dirty="0">
              <a:solidFill>
                <a:srgbClr val="FF0000"/>
              </a:solidFill>
            </a:endParaRPr>
          </a:p>
          <a:p>
            <a:pPr algn="ctr"/>
            <a:r>
              <a:rPr lang="en-US" sz="1200" i="1" dirty="0">
                <a:solidFill>
                  <a:srgbClr val="FF0000"/>
                </a:solidFill>
              </a:rPr>
              <a:t>Andrea </a:t>
            </a:r>
            <a:r>
              <a:rPr lang="en-US" sz="1200" i="1" dirty="0" err="1">
                <a:solidFill>
                  <a:srgbClr val="FF0000"/>
                </a:solidFill>
              </a:rPr>
              <a:t>Kosavic,York</a:t>
            </a:r>
            <a:r>
              <a:rPr lang="en-US" sz="1200" i="1" dirty="0">
                <a:solidFill>
                  <a:srgbClr val="FF0000"/>
                </a:solidFill>
              </a:rPr>
              <a:t> University </a:t>
            </a:r>
            <a:endParaRPr lang="en-US" sz="1200" dirty="0">
              <a:solidFill>
                <a:srgbClr val="FF0000"/>
              </a:solidFill>
            </a:endParaRPr>
          </a:p>
          <a:p>
            <a:endParaRPr lang="en-US" sz="1200" dirty="0"/>
          </a:p>
        </p:txBody>
      </p:sp>
    </p:spTree>
    <p:extLst>
      <p:ext uri="{BB962C8B-B14F-4D97-AF65-F5344CB8AC3E}">
        <p14:creationId xmlns:p14="http://schemas.microsoft.com/office/powerpoint/2010/main" val="1955870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ptSplashpref.png                                              001A4D6FAthena                         C346F436:"/>
          <p:cNvPicPr>
            <a:picLocks noChangeAspect="1" noChangeArrowheads="1"/>
          </p:cNvPicPr>
          <p:nvPr/>
        </p:nvPicPr>
        <p:blipFill>
          <a:blip r:embed="rId3"/>
          <a:srcRect/>
          <a:stretch>
            <a:fillRect/>
          </a:stretch>
        </p:blipFill>
        <p:spPr bwMode="auto">
          <a:xfrm>
            <a:off x="-164654" y="-115702"/>
            <a:ext cx="9559925" cy="7162800"/>
          </a:xfrm>
          <a:prstGeom prst="rect">
            <a:avLst/>
          </a:prstGeom>
          <a:noFill/>
          <a:ln w="9525">
            <a:noFill/>
            <a:miter lim="800000"/>
            <a:headEnd/>
            <a:tailEnd/>
          </a:ln>
        </p:spPr>
      </p:pic>
      <p:sp>
        <p:nvSpPr>
          <p:cNvPr id="14340" name="Rectangle 8"/>
          <p:cNvSpPr>
            <a:spLocks noChangeArrowheads="1"/>
          </p:cNvSpPr>
          <p:nvPr/>
        </p:nvSpPr>
        <p:spPr bwMode="auto">
          <a:xfrm>
            <a:off x="-117609" y="889962"/>
            <a:ext cx="9512880" cy="3217291"/>
          </a:xfrm>
          <a:prstGeom prst="rect">
            <a:avLst/>
          </a:prstGeom>
          <a:noFill/>
          <a:ln w="9525">
            <a:noFill/>
            <a:miter lim="800000"/>
            <a:headEnd/>
            <a:tailEnd/>
          </a:ln>
        </p:spPr>
        <p:txBody>
          <a:bodyPr wrap="square">
            <a:prstTxWarp prst="textNoShape">
              <a:avLst/>
            </a:prstTxWarp>
            <a:spAutoFit/>
          </a:bodyPr>
          <a:lstStyle/>
          <a:p>
            <a:pPr>
              <a:lnSpc>
                <a:spcPct val="80000"/>
              </a:lnSpc>
              <a:defRPr/>
            </a:pPr>
            <a:endParaRPr lang="en-US" sz="4000" dirty="0" smtClean="0">
              <a:solidFill>
                <a:srgbClr val="222268"/>
              </a:solidFill>
              <a:effectLst>
                <a:outerShdw blurRad="38100" dist="25400" dir="2700000" algn="tl">
                  <a:srgbClr val="000000"/>
                </a:outerShdw>
              </a:effectLst>
              <a:latin typeface="Palatino" pitchFamily="-65" charset="0"/>
              <a:ea typeface="Arial" pitchFamily="-65" charset="0"/>
              <a:cs typeface="Arial" pitchFamily="-65" charset="0"/>
            </a:endParaRPr>
          </a:p>
          <a:p>
            <a:pPr algn="ctr">
              <a:lnSpc>
                <a:spcPct val="80000"/>
              </a:lnSpc>
              <a:defRPr/>
            </a:pPr>
            <a:endParaRPr lang="en-US" sz="4000" dirty="0" smtClean="0">
              <a:solidFill>
                <a:srgbClr val="222268"/>
              </a:solidFill>
              <a:effectLst>
                <a:outerShdw blurRad="38100" dist="25400" dir="2700000" algn="tl">
                  <a:srgbClr val="000000"/>
                </a:outerShdw>
              </a:effectLst>
              <a:latin typeface="Palatino" pitchFamily="-65" charset="0"/>
              <a:ea typeface="Arial" pitchFamily="-65" charset="0"/>
              <a:cs typeface="Arial" pitchFamily="-65" charset="0"/>
            </a:endParaRPr>
          </a:p>
          <a:p>
            <a:pPr algn="ctr">
              <a:lnSpc>
                <a:spcPct val="80000"/>
              </a:lnSpc>
              <a:defRPr/>
            </a:pPr>
            <a:endParaRPr lang="en-US" sz="4000" dirty="0">
              <a:solidFill>
                <a:srgbClr val="222268"/>
              </a:solidFill>
              <a:effectLst>
                <a:outerShdw blurRad="38100" dist="25400" dir="2700000" algn="tl">
                  <a:srgbClr val="000000"/>
                </a:outerShdw>
              </a:effectLst>
              <a:latin typeface="Palatino" pitchFamily="-65" charset="0"/>
              <a:ea typeface="Arial" pitchFamily="-65" charset="0"/>
              <a:cs typeface="Arial" pitchFamily="-65" charset="0"/>
            </a:endParaRPr>
          </a:p>
          <a:p>
            <a:pPr algn="ctr">
              <a:lnSpc>
                <a:spcPct val="80000"/>
              </a:lnSpc>
              <a:defRPr/>
            </a:pPr>
            <a:r>
              <a:rPr lang="en-US" sz="4000" dirty="0" smtClean="0">
                <a:solidFill>
                  <a:srgbClr val="222268"/>
                </a:solidFill>
                <a:effectLst>
                  <a:outerShdw blurRad="38100" dist="25400" dir="2700000" algn="tl">
                    <a:srgbClr val="000000"/>
                  </a:outerShdw>
                </a:effectLst>
                <a:latin typeface="Palatino" pitchFamily="-65" charset="0"/>
                <a:ea typeface="Arial" pitchFamily="-65" charset="0"/>
                <a:cs typeface="Arial" pitchFamily="-65" charset="0"/>
              </a:rPr>
              <a:t>A Little Glue for Data Repositories</a:t>
            </a:r>
            <a:endParaRPr lang="en-US" sz="4000" dirty="0">
              <a:solidFill>
                <a:srgbClr val="222268"/>
              </a:solidFill>
              <a:effectLst>
                <a:outerShdw blurRad="38100" dist="38100" dir="2700000" algn="tl">
                  <a:srgbClr val="000000"/>
                </a:outerShdw>
              </a:effectLst>
              <a:latin typeface="Palatino" pitchFamily="-65" charset="0"/>
              <a:ea typeface="Arial" pitchFamily="-65" charset="0"/>
              <a:cs typeface="Arial" pitchFamily="-65" charset="0"/>
            </a:endParaRPr>
          </a:p>
          <a:p>
            <a:pPr>
              <a:lnSpc>
                <a:spcPct val="80000"/>
              </a:lnSpc>
              <a:defRPr/>
            </a:pPr>
            <a:endParaRPr lang="en-US" sz="4400" dirty="0">
              <a:solidFill>
                <a:srgbClr val="222268"/>
              </a:solidFill>
              <a:effectLst>
                <a:outerShdw blurRad="38100" dist="38100" dir="2700000" algn="tl">
                  <a:srgbClr val="000000"/>
                </a:outerShdw>
              </a:effectLst>
              <a:latin typeface="Palatino" pitchFamily="-65" charset="0"/>
              <a:ea typeface="Arial" pitchFamily="-65" charset="0"/>
              <a:cs typeface="Arial" pitchFamily="-65" charset="0"/>
            </a:endParaRPr>
          </a:p>
          <a:p>
            <a:pPr>
              <a:lnSpc>
                <a:spcPct val="80000"/>
              </a:lnSpc>
              <a:defRPr/>
            </a:pPr>
            <a:endParaRPr lang="en-US" sz="4400" dirty="0">
              <a:solidFill>
                <a:srgbClr val="222268"/>
              </a:solidFill>
              <a:latin typeface="Palatino" pitchFamily="-65" charset="0"/>
              <a:ea typeface="Arial" pitchFamily="-65" charset="0"/>
              <a:cs typeface="Arial" pitchFamily="-65" charset="0"/>
            </a:endParaRPr>
          </a:p>
        </p:txBody>
      </p:sp>
      <p:sp>
        <p:nvSpPr>
          <p:cNvPr id="14341" name="Rectangle 11"/>
          <p:cNvSpPr>
            <a:spLocks noChangeArrowheads="1"/>
          </p:cNvSpPr>
          <p:nvPr/>
        </p:nvSpPr>
        <p:spPr bwMode="auto">
          <a:xfrm>
            <a:off x="-65837" y="4810674"/>
            <a:ext cx="5486400" cy="2006703"/>
          </a:xfrm>
          <a:prstGeom prst="rect">
            <a:avLst/>
          </a:prstGeom>
          <a:noFill/>
          <a:ln w="9525">
            <a:noFill/>
            <a:miter lim="800000"/>
            <a:headEnd/>
            <a:tailEnd/>
          </a:ln>
        </p:spPr>
        <p:txBody>
          <a:bodyPr wrap="square">
            <a:prstTxWarp prst="textNoShape">
              <a:avLst/>
            </a:prstTxWarp>
            <a:spAutoFit/>
          </a:bodyPr>
          <a:lstStyle/>
          <a:p>
            <a:pPr algn="ctr">
              <a:lnSpc>
                <a:spcPct val="80000"/>
              </a:lnSpc>
              <a:defRPr/>
            </a:pPr>
            <a:endParaRPr lang="en-US" dirty="0">
              <a:solidFill>
                <a:schemeClr val="accent6">
                  <a:lumMod val="75000"/>
                </a:schemeClr>
              </a:solidFill>
              <a:latin typeface="Arial"/>
              <a:cs typeface="Arial"/>
            </a:endParaRPr>
          </a:p>
          <a:p>
            <a:pPr>
              <a:defRPr/>
            </a:pPr>
            <a:r>
              <a:rPr lang="en-US" dirty="0">
                <a:solidFill>
                  <a:schemeClr val="accent6">
                    <a:lumMod val="75000"/>
                  </a:schemeClr>
                </a:solidFill>
                <a:latin typeface="Palatino"/>
                <a:cs typeface="Palatino"/>
              </a:rPr>
              <a:t>	</a:t>
            </a:r>
            <a:r>
              <a:rPr lang="en-US" dirty="0" err="1">
                <a:solidFill>
                  <a:schemeClr val="tx2">
                    <a:lumMod val="75000"/>
                  </a:schemeClr>
                </a:solidFill>
                <a:latin typeface="Arial"/>
                <a:cs typeface="Arial"/>
              </a:rPr>
              <a:t>Gregg_Gordon@SSRN.Com</a:t>
            </a:r>
            <a:r>
              <a:rPr lang="en-US" dirty="0">
                <a:solidFill>
                  <a:schemeClr val="tx2">
                    <a:lumMod val="75000"/>
                  </a:schemeClr>
                </a:solidFill>
                <a:latin typeface="Arial"/>
                <a:cs typeface="Arial"/>
              </a:rPr>
              <a:t> </a:t>
            </a:r>
          </a:p>
          <a:p>
            <a:pPr>
              <a:defRPr/>
            </a:pPr>
            <a:r>
              <a:rPr lang="en-US" dirty="0">
                <a:solidFill>
                  <a:schemeClr val="tx2">
                    <a:lumMod val="75000"/>
                  </a:schemeClr>
                </a:solidFill>
                <a:latin typeface="Arial"/>
                <a:cs typeface="Arial"/>
              </a:rPr>
              <a:t>	</a:t>
            </a:r>
            <a:r>
              <a:rPr lang="en-US" dirty="0" err="1">
                <a:solidFill>
                  <a:schemeClr val="tx2">
                    <a:lumMod val="75000"/>
                  </a:schemeClr>
                </a:solidFill>
                <a:latin typeface="Arial"/>
                <a:cs typeface="Arial"/>
              </a:rPr>
              <a:t>SSRNblog.com</a:t>
            </a:r>
            <a:endParaRPr lang="en-US" dirty="0">
              <a:solidFill>
                <a:schemeClr val="tx2">
                  <a:lumMod val="75000"/>
                </a:schemeClr>
              </a:solidFill>
              <a:latin typeface="Arial"/>
              <a:cs typeface="Arial"/>
            </a:endParaRPr>
          </a:p>
          <a:p>
            <a:pPr>
              <a:defRPr/>
            </a:pPr>
            <a:r>
              <a:rPr lang="en-US" dirty="0">
                <a:solidFill>
                  <a:schemeClr val="tx2">
                    <a:lumMod val="75000"/>
                  </a:schemeClr>
                </a:solidFill>
                <a:latin typeface="Arial"/>
                <a:cs typeface="Arial"/>
              </a:rPr>
              <a:t>	twitter: @SSRN</a:t>
            </a:r>
          </a:p>
          <a:p>
            <a:pPr>
              <a:defRPr/>
            </a:pPr>
            <a:r>
              <a:rPr lang="en-US" dirty="0">
                <a:solidFill>
                  <a:schemeClr val="tx2">
                    <a:lumMod val="75000"/>
                  </a:schemeClr>
                </a:solidFill>
                <a:latin typeface="Arial"/>
                <a:cs typeface="Arial"/>
              </a:rPr>
              <a:t>	</a:t>
            </a:r>
            <a:r>
              <a:rPr lang="en-US" dirty="0" err="1">
                <a:solidFill>
                  <a:schemeClr val="tx2">
                    <a:lumMod val="75000"/>
                  </a:schemeClr>
                </a:solidFill>
                <a:latin typeface="Arial"/>
                <a:cs typeface="Arial"/>
              </a:rPr>
              <a:t>facebook</a:t>
            </a:r>
            <a:r>
              <a:rPr lang="en-US" dirty="0">
                <a:solidFill>
                  <a:schemeClr val="tx2">
                    <a:lumMod val="75000"/>
                  </a:schemeClr>
                </a:solidFill>
                <a:latin typeface="Arial"/>
                <a:cs typeface="Arial"/>
              </a:rPr>
              <a:t>: </a:t>
            </a:r>
            <a:r>
              <a:rPr lang="en-US" dirty="0" err="1">
                <a:solidFill>
                  <a:schemeClr val="tx2">
                    <a:lumMod val="75000"/>
                  </a:schemeClr>
                </a:solidFill>
                <a:latin typeface="Arial"/>
                <a:cs typeface="Arial"/>
              </a:rPr>
              <a:t>SSRNCommunity</a:t>
            </a:r>
            <a:endParaRPr lang="en-US" dirty="0">
              <a:solidFill>
                <a:schemeClr val="tx2">
                  <a:lumMod val="75000"/>
                </a:schemeClr>
              </a:solidFill>
              <a:latin typeface="Arial"/>
              <a:cs typeface="Arial"/>
            </a:endParaRPr>
          </a:p>
          <a:p>
            <a:pPr>
              <a:defRPr/>
            </a:pPr>
            <a:r>
              <a:rPr lang="en-US" dirty="0">
                <a:solidFill>
                  <a:schemeClr val="tx2">
                    <a:lumMod val="75000"/>
                  </a:schemeClr>
                </a:solidFill>
                <a:latin typeface="Arial"/>
                <a:cs typeface="Arial"/>
              </a:rPr>
              <a:t>	</a:t>
            </a:r>
            <a:r>
              <a:rPr lang="en-US" dirty="0" err="1">
                <a:solidFill>
                  <a:schemeClr val="tx2">
                    <a:lumMod val="75000"/>
                  </a:schemeClr>
                </a:solidFill>
                <a:latin typeface="Arial"/>
                <a:cs typeface="Arial"/>
              </a:rPr>
              <a:t>linkedin</a:t>
            </a:r>
            <a:r>
              <a:rPr lang="en-US" dirty="0">
                <a:solidFill>
                  <a:schemeClr val="tx2">
                    <a:lumMod val="75000"/>
                  </a:schemeClr>
                </a:solidFill>
                <a:latin typeface="Arial"/>
                <a:cs typeface="Arial"/>
              </a:rPr>
              <a:t>: </a:t>
            </a:r>
            <a:r>
              <a:rPr lang="en-US" dirty="0" err="1">
                <a:solidFill>
                  <a:schemeClr val="tx2">
                    <a:lumMod val="75000"/>
                  </a:schemeClr>
                </a:solidFill>
                <a:latin typeface="Arial"/>
                <a:cs typeface="Arial"/>
              </a:rPr>
              <a:t>groupid</a:t>
            </a:r>
            <a:r>
              <a:rPr lang="en-US" dirty="0">
                <a:solidFill>
                  <a:schemeClr val="tx2">
                    <a:lumMod val="75000"/>
                  </a:schemeClr>
                </a:solidFill>
                <a:latin typeface="Arial"/>
                <a:cs typeface="Arial"/>
              </a:rPr>
              <a:t>=40866</a:t>
            </a:r>
          </a:p>
          <a:p>
            <a:pPr>
              <a:defRPr/>
            </a:pPr>
            <a:r>
              <a:rPr lang="en-US" sz="2000" dirty="0">
                <a:solidFill>
                  <a:schemeClr val="tx2">
                    <a:lumMod val="75000"/>
                  </a:schemeClr>
                </a:solidFill>
                <a:latin typeface="Arial"/>
                <a:cs typeface="Arial"/>
              </a:rPr>
              <a:t>	</a:t>
            </a:r>
          </a:p>
        </p:txBody>
      </p:sp>
    </p:spTree>
    <p:extLst>
      <p:ext uri="{BB962C8B-B14F-4D97-AF65-F5344CB8AC3E}">
        <p14:creationId xmlns:p14="http://schemas.microsoft.com/office/powerpoint/2010/main" val="33607328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Oval 1"/>
          <p:cNvSpPr/>
          <p:nvPr/>
        </p:nvSpPr>
        <p:spPr>
          <a:xfrm>
            <a:off x="205266" y="1513665"/>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Oval 3"/>
          <p:cNvSpPr/>
          <p:nvPr/>
        </p:nvSpPr>
        <p:spPr>
          <a:xfrm>
            <a:off x="8119321" y="1269940"/>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4470327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4768"/>
            <a:ext cx="9144000" cy="3908761"/>
          </a:xfrm>
          <a:prstGeom prst="rect">
            <a:avLst/>
          </a:prstGeom>
        </p:spPr>
        <p:txBody>
          <a:bodyPr wrap="square">
            <a:spAutoFit/>
          </a:bodyPr>
          <a:lstStyle/>
          <a:p>
            <a:pPr algn="ctr"/>
            <a:r>
              <a:rPr lang="en-US" sz="2000" b="1" baseline="30000" dirty="0"/>
              <a:t>Your Right Arm for a Publication in AER?</a:t>
            </a:r>
          </a:p>
          <a:p>
            <a:pPr algn="ctr"/>
            <a:endParaRPr lang="en-US" b="1" baseline="30000" dirty="0"/>
          </a:p>
          <a:p>
            <a:pPr algn="ctr"/>
            <a:r>
              <a:rPr lang="en-US" baseline="30000" dirty="0"/>
              <a:t>Arthur E. </a:t>
            </a:r>
            <a:r>
              <a:rPr lang="en-US" baseline="30000" dirty="0" err="1" smtClean="0"/>
              <a:t>Attema</a:t>
            </a:r>
            <a:endParaRPr lang="en-US" baseline="30000" dirty="0"/>
          </a:p>
          <a:p>
            <a:pPr algn="ctr"/>
            <a:r>
              <a:rPr lang="en-US" baseline="30000" dirty="0"/>
              <a:t>Erasmus University </a:t>
            </a:r>
            <a:r>
              <a:rPr lang="en-US" baseline="30000" dirty="0" smtClean="0"/>
              <a:t>Rotterdam</a:t>
            </a:r>
            <a:endParaRPr lang="en-US" baseline="30000" dirty="0"/>
          </a:p>
          <a:p>
            <a:pPr algn="ctr"/>
            <a:r>
              <a:rPr lang="en-US" baseline="30000" dirty="0"/>
              <a:t>Werner </a:t>
            </a:r>
            <a:r>
              <a:rPr lang="en-US" baseline="30000" dirty="0" err="1" smtClean="0"/>
              <a:t>Brouwer</a:t>
            </a:r>
            <a:endParaRPr lang="en-US" baseline="30000" dirty="0"/>
          </a:p>
          <a:p>
            <a:pPr algn="ctr"/>
            <a:r>
              <a:rPr lang="en-US" baseline="30000" dirty="0"/>
              <a:t>Erasmus </a:t>
            </a:r>
            <a:r>
              <a:rPr lang="en-US" baseline="30000" dirty="0" smtClean="0"/>
              <a:t>MC</a:t>
            </a:r>
            <a:endParaRPr lang="en-US" baseline="30000" dirty="0"/>
          </a:p>
          <a:p>
            <a:pPr algn="ctr"/>
            <a:r>
              <a:rPr lang="en-US" baseline="30000" dirty="0"/>
              <a:t>Job Van </a:t>
            </a:r>
            <a:r>
              <a:rPr lang="en-US" baseline="30000" dirty="0" err="1" smtClean="0"/>
              <a:t>Exel</a:t>
            </a:r>
            <a:endParaRPr lang="en-US" baseline="30000" dirty="0"/>
          </a:p>
          <a:p>
            <a:pPr algn="ctr"/>
            <a:r>
              <a:rPr lang="en-US" baseline="30000" dirty="0"/>
              <a:t>Erasmus University Rotterdam (EUR) - Department of Health Policy &amp; Management</a:t>
            </a:r>
          </a:p>
          <a:p>
            <a:pPr algn="ctr"/>
            <a:endParaRPr lang="en-US" baseline="30000" dirty="0"/>
          </a:p>
          <a:p>
            <a:pPr algn="ctr"/>
            <a:r>
              <a:rPr lang="en-US" baseline="30000" dirty="0"/>
              <a:t>January 31, </a:t>
            </a:r>
            <a:r>
              <a:rPr lang="en-US" baseline="30000" dirty="0" smtClean="0"/>
              <a:t>2012</a:t>
            </a:r>
            <a:endParaRPr lang="en-US" baseline="30000" dirty="0"/>
          </a:p>
          <a:p>
            <a:endParaRPr lang="en-US" baseline="30000" dirty="0"/>
          </a:p>
          <a:p>
            <a:r>
              <a:rPr lang="en-US" baseline="30000" dirty="0"/>
              <a:t>Abstract:     </a:t>
            </a:r>
          </a:p>
          <a:p>
            <a:r>
              <a:rPr lang="en-US" baseline="30000" dirty="0"/>
              <a:t>The time tradeoff (TTO) method is popular in medical decision making for valuing health states. We use it to elicit economists’ preferences for publishing in top economic journals and living without limbs. The economists value the journals highly, and have a clear preference between them, with American Economic Review (AER) the most preferred. Their responses imply they would sacrifice more than half a thumb for publishing in AER. The TTO results are consistent with ranking and willingness to pay results, and indicate that preferences for journals are neither guided by influence factors, nor by expectations of a resulting salary rise.</a:t>
            </a:r>
          </a:p>
          <a:p>
            <a:endParaRPr lang="en-US" sz="1600" baseline="30000" dirty="0"/>
          </a:p>
          <a:p>
            <a:r>
              <a:rPr lang="en-US" sz="1600" baseline="30000" dirty="0"/>
              <a:t>Number of Pages in PDF File: </a:t>
            </a:r>
            <a:r>
              <a:rPr lang="en-US" sz="1600" baseline="30000" dirty="0" smtClean="0"/>
              <a:t>22</a:t>
            </a:r>
            <a:endParaRPr lang="en-US" sz="1600" baseline="30000" dirty="0"/>
          </a:p>
          <a:p>
            <a:r>
              <a:rPr lang="en-US" sz="1600" baseline="30000" dirty="0"/>
              <a:t>Keywords: Utility Measurement, Time Tradeoff, Willingness to pay, </a:t>
            </a:r>
            <a:r>
              <a:rPr lang="en-US" sz="1600" baseline="30000" dirty="0" smtClean="0"/>
              <a:t>Publications</a:t>
            </a:r>
            <a:endParaRPr lang="en-US" sz="1600" baseline="30000" dirty="0"/>
          </a:p>
          <a:p>
            <a:r>
              <a:rPr lang="en-US" sz="1600" baseline="30000" dirty="0"/>
              <a:t>JEL Classifications: A10, B41, </a:t>
            </a:r>
            <a:r>
              <a:rPr lang="en-US" sz="1600" baseline="30000" dirty="0" smtClean="0"/>
              <a:t>I10</a:t>
            </a:r>
            <a:endParaRPr lang="en-US" sz="1600" baseline="30000" dirty="0"/>
          </a:p>
        </p:txBody>
      </p:sp>
    </p:spTree>
    <p:extLst>
      <p:ext uri="{BB962C8B-B14F-4D97-AF65-F5344CB8AC3E}">
        <p14:creationId xmlns:p14="http://schemas.microsoft.com/office/powerpoint/2010/main" val="8110609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4768"/>
            <a:ext cx="9144000" cy="3949798"/>
          </a:xfrm>
          <a:prstGeom prst="rect">
            <a:avLst/>
          </a:prstGeom>
        </p:spPr>
        <p:txBody>
          <a:bodyPr wrap="square">
            <a:spAutoFit/>
          </a:bodyPr>
          <a:lstStyle/>
          <a:p>
            <a:pPr algn="ctr"/>
            <a:r>
              <a:rPr lang="en-US" sz="2000" b="1" baseline="30000" dirty="0"/>
              <a:t>Your Right Arm for a Publication in AER?</a:t>
            </a:r>
          </a:p>
          <a:p>
            <a:pPr algn="ctr"/>
            <a:endParaRPr lang="en-US" b="1" baseline="30000" dirty="0"/>
          </a:p>
          <a:p>
            <a:pPr algn="ctr"/>
            <a:r>
              <a:rPr lang="en-US" baseline="30000" dirty="0"/>
              <a:t>Arthur E. </a:t>
            </a:r>
            <a:r>
              <a:rPr lang="en-US" baseline="30000" dirty="0" err="1" smtClean="0"/>
              <a:t>Attema</a:t>
            </a:r>
            <a:endParaRPr lang="en-US" baseline="30000" dirty="0"/>
          </a:p>
          <a:p>
            <a:pPr algn="ctr"/>
            <a:r>
              <a:rPr lang="en-US" baseline="30000" dirty="0"/>
              <a:t>Erasmus University </a:t>
            </a:r>
            <a:r>
              <a:rPr lang="en-US" baseline="30000" dirty="0" smtClean="0"/>
              <a:t>Rotterdam</a:t>
            </a:r>
            <a:endParaRPr lang="en-US" baseline="30000" dirty="0"/>
          </a:p>
          <a:p>
            <a:pPr algn="ctr"/>
            <a:r>
              <a:rPr lang="en-US" baseline="30000" dirty="0"/>
              <a:t>Werner </a:t>
            </a:r>
            <a:r>
              <a:rPr lang="en-US" baseline="30000" dirty="0" err="1" smtClean="0"/>
              <a:t>Brouwer</a:t>
            </a:r>
            <a:endParaRPr lang="en-US" baseline="30000" dirty="0"/>
          </a:p>
          <a:p>
            <a:pPr algn="ctr"/>
            <a:r>
              <a:rPr lang="en-US" baseline="30000" dirty="0"/>
              <a:t>Erasmus </a:t>
            </a:r>
            <a:r>
              <a:rPr lang="en-US" baseline="30000" dirty="0" smtClean="0"/>
              <a:t>MC</a:t>
            </a:r>
            <a:endParaRPr lang="en-US" baseline="30000" dirty="0"/>
          </a:p>
          <a:p>
            <a:pPr algn="ctr"/>
            <a:r>
              <a:rPr lang="en-US" baseline="30000" dirty="0"/>
              <a:t>Job Van </a:t>
            </a:r>
            <a:r>
              <a:rPr lang="en-US" baseline="30000" dirty="0" err="1" smtClean="0"/>
              <a:t>Exel</a:t>
            </a:r>
            <a:endParaRPr lang="en-US" baseline="30000" dirty="0"/>
          </a:p>
          <a:p>
            <a:pPr algn="ctr"/>
            <a:r>
              <a:rPr lang="en-US" baseline="30000" dirty="0"/>
              <a:t>Erasmus University Rotterdam (EUR) - Department of Health Policy &amp; Management</a:t>
            </a:r>
          </a:p>
          <a:p>
            <a:pPr algn="ctr"/>
            <a:endParaRPr lang="en-US" baseline="30000" dirty="0"/>
          </a:p>
          <a:p>
            <a:pPr algn="ctr"/>
            <a:r>
              <a:rPr lang="en-US" baseline="30000" dirty="0"/>
              <a:t>January 31, </a:t>
            </a:r>
            <a:r>
              <a:rPr lang="en-US" baseline="30000" dirty="0" smtClean="0"/>
              <a:t>2012</a:t>
            </a:r>
            <a:endParaRPr lang="en-US" baseline="30000" dirty="0"/>
          </a:p>
          <a:p>
            <a:endParaRPr lang="en-US" baseline="30000" dirty="0"/>
          </a:p>
          <a:p>
            <a:r>
              <a:rPr lang="en-US" baseline="30000" dirty="0"/>
              <a:t>Abstract:     </a:t>
            </a:r>
          </a:p>
          <a:p>
            <a:r>
              <a:rPr lang="en-US" baseline="30000" dirty="0"/>
              <a:t>The time tradeoff (TTO) method is popular in medical decision making for valuing health states. We use it to elicit economists’ preferences for publishing in top economic journals and living without limbs. The economists value the journals highly, and have a clear preference between them, with American Economic Review (AER) the most preferred</a:t>
            </a:r>
            <a:r>
              <a:rPr lang="en-US" sz="2000" b="1" baseline="30000" dirty="0">
                <a:solidFill>
                  <a:srgbClr val="FF0000"/>
                </a:solidFill>
              </a:rPr>
              <a:t>. Their responses imply they would sacrifice more than half a thumb for publishing in AER. </a:t>
            </a:r>
            <a:r>
              <a:rPr lang="en-US" baseline="30000" dirty="0"/>
              <a:t>The TTO results are consistent with ranking and willingness to pay results, and indicate that preferences for journals are neither guided by influence factors, nor by expectations of a resulting salary rise.</a:t>
            </a:r>
          </a:p>
          <a:p>
            <a:endParaRPr lang="en-US" sz="1200" baseline="30000" dirty="0"/>
          </a:p>
          <a:p>
            <a:r>
              <a:rPr lang="en-US" sz="1600" baseline="30000" dirty="0"/>
              <a:t>Number of Pages in PDF File: </a:t>
            </a:r>
            <a:r>
              <a:rPr lang="en-US" sz="1600" baseline="30000" dirty="0" smtClean="0"/>
              <a:t>22</a:t>
            </a:r>
            <a:endParaRPr lang="en-US" sz="1600" baseline="30000" dirty="0"/>
          </a:p>
          <a:p>
            <a:r>
              <a:rPr lang="en-US" sz="1600" baseline="30000" dirty="0"/>
              <a:t>Keywords: Utility Measurement, Time Tradeoff, Willingness to pay, </a:t>
            </a:r>
            <a:r>
              <a:rPr lang="en-US" sz="1600" baseline="30000" dirty="0" smtClean="0"/>
              <a:t>Publications</a:t>
            </a:r>
            <a:endParaRPr lang="en-US" sz="1600" baseline="30000" dirty="0"/>
          </a:p>
          <a:p>
            <a:r>
              <a:rPr lang="en-US" sz="1600" baseline="30000" dirty="0"/>
              <a:t>JEL Classifications: A10, B41, </a:t>
            </a:r>
            <a:r>
              <a:rPr lang="en-US" sz="1600" baseline="30000" dirty="0" smtClean="0"/>
              <a:t>I10</a:t>
            </a:r>
            <a:endParaRPr lang="en-US" sz="1600" baseline="30000" dirty="0"/>
          </a:p>
        </p:txBody>
      </p:sp>
    </p:spTree>
    <p:extLst>
      <p:ext uri="{BB962C8B-B14F-4D97-AF65-F5344CB8AC3E}">
        <p14:creationId xmlns:p14="http://schemas.microsoft.com/office/powerpoint/2010/main" val="25744584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Oval 1"/>
          <p:cNvSpPr/>
          <p:nvPr/>
        </p:nvSpPr>
        <p:spPr>
          <a:xfrm>
            <a:off x="205266" y="1513665"/>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Oval 3"/>
          <p:cNvSpPr/>
          <p:nvPr/>
        </p:nvSpPr>
        <p:spPr>
          <a:xfrm>
            <a:off x="8119321" y="1269940"/>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5579102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Oval 1"/>
          <p:cNvSpPr/>
          <p:nvPr/>
        </p:nvSpPr>
        <p:spPr>
          <a:xfrm>
            <a:off x="205266" y="1513665"/>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Oval 3"/>
          <p:cNvSpPr/>
          <p:nvPr/>
        </p:nvSpPr>
        <p:spPr>
          <a:xfrm>
            <a:off x="8119321" y="1269940"/>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5" name="Oval 4"/>
          <p:cNvSpPr/>
          <p:nvPr/>
        </p:nvSpPr>
        <p:spPr>
          <a:xfrm>
            <a:off x="1435302" y="5694057"/>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0000"/>
                </a:solidFill>
                <a:latin typeface="Arial"/>
                <a:cs typeface="Arial"/>
              </a:rPr>
              <a:t>?</a:t>
            </a:r>
            <a:endParaRPr lang="en-US" sz="2000" b="1" dirty="0">
              <a:solidFill>
                <a:srgbClr val="FF0000"/>
              </a:solidFill>
              <a:latin typeface="Arial"/>
              <a:cs typeface="Arial"/>
            </a:endParaRPr>
          </a:p>
        </p:txBody>
      </p:sp>
    </p:spTree>
    <p:extLst>
      <p:ext uri="{BB962C8B-B14F-4D97-AF65-F5344CB8AC3E}">
        <p14:creationId xmlns:p14="http://schemas.microsoft.com/office/powerpoint/2010/main" val="10738410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Oval 1"/>
          <p:cNvSpPr/>
          <p:nvPr/>
        </p:nvSpPr>
        <p:spPr>
          <a:xfrm>
            <a:off x="205266" y="1513665"/>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Oval 3"/>
          <p:cNvSpPr/>
          <p:nvPr/>
        </p:nvSpPr>
        <p:spPr>
          <a:xfrm>
            <a:off x="8119321" y="1269940"/>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 name="Up-Down Arrow 2"/>
          <p:cNvSpPr/>
          <p:nvPr/>
        </p:nvSpPr>
        <p:spPr>
          <a:xfrm>
            <a:off x="1547874" y="2905909"/>
            <a:ext cx="458954" cy="164517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239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Oval 1"/>
          <p:cNvSpPr/>
          <p:nvPr/>
        </p:nvSpPr>
        <p:spPr>
          <a:xfrm>
            <a:off x="205266" y="1513665"/>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Oval 3"/>
          <p:cNvSpPr/>
          <p:nvPr/>
        </p:nvSpPr>
        <p:spPr>
          <a:xfrm>
            <a:off x="8119321" y="1269940"/>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 name="Up-Down Arrow 2"/>
          <p:cNvSpPr/>
          <p:nvPr/>
        </p:nvSpPr>
        <p:spPr>
          <a:xfrm>
            <a:off x="1547874" y="2905909"/>
            <a:ext cx="458954" cy="164517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119998" y="3306251"/>
            <a:ext cx="2082621" cy="523220"/>
          </a:xfrm>
          <a:prstGeom prst="rect">
            <a:avLst/>
          </a:prstGeom>
          <a:noFill/>
          <a:ln w="38100" cmpd="sng">
            <a:solidFill>
              <a:srgbClr val="FF0000"/>
            </a:solidFill>
          </a:ln>
        </p:spPr>
        <p:txBody>
          <a:bodyPr wrap="none" rtlCol="0">
            <a:spAutoFit/>
          </a:bodyPr>
          <a:lstStyle/>
          <a:p>
            <a:r>
              <a:rPr lang="en-US" sz="2800" b="1" dirty="0" smtClean="0">
                <a:solidFill>
                  <a:srgbClr val="FF0000"/>
                </a:solidFill>
              </a:rPr>
              <a:t>REPOSITORY</a:t>
            </a:r>
            <a:endParaRPr lang="en-US" sz="2800" b="1" dirty="0">
              <a:solidFill>
                <a:srgbClr val="FF0000"/>
              </a:solidFill>
            </a:endParaRPr>
          </a:p>
        </p:txBody>
      </p:sp>
    </p:spTree>
    <p:extLst>
      <p:ext uri="{BB962C8B-B14F-4D97-AF65-F5344CB8AC3E}">
        <p14:creationId xmlns:p14="http://schemas.microsoft.com/office/powerpoint/2010/main" val="25766914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ti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
        <p:nvSpPr>
          <p:cNvPr id="2" name="Oval 1"/>
          <p:cNvSpPr/>
          <p:nvPr/>
        </p:nvSpPr>
        <p:spPr>
          <a:xfrm>
            <a:off x="205266" y="1513665"/>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4" name="Oval 3"/>
          <p:cNvSpPr/>
          <p:nvPr/>
        </p:nvSpPr>
        <p:spPr>
          <a:xfrm>
            <a:off x="8119321" y="1269940"/>
            <a:ext cx="615801" cy="615729"/>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 name="Up-Down Arrow 2"/>
          <p:cNvSpPr/>
          <p:nvPr/>
        </p:nvSpPr>
        <p:spPr>
          <a:xfrm>
            <a:off x="1547874" y="2905909"/>
            <a:ext cx="458954" cy="164517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78" b="99556" l="9778" r="89778">
                        <a14:foregroundMark x1="53333" y1="60444" x2="53333" y2="60444"/>
                        <a14:foregroundMark x1="56000" y1="12444" x2="56000" y2="12444"/>
                      </a14:backgroundRemoval>
                    </a14:imgEffect>
                  </a14:imgLayer>
                </a14:imgProps>
              </a:ext>
            </a:extLst>
          </a:blip>
          <a:stretch>
            <a:fillRect/>
          </a:stretch>
        </p:blipFill>
        <p:spPr>
          <a:xfrm>
            <a:off x="119124" y="2129394"/>
            <a:ext cx="2857500" cy="2857500"/>
          </a:xfrm>
          <a:prstGeom prst="rect">
            <a:avLst/>
          </a:prstGeom>
        </p:spPr>
      </p:pic>
      <p:sp>
        <p:nvSpPr>
          <p:cNvPr id="6" name="TextBox 5"/>
          <p:cNvSpPr txBox="1"/>
          <p:nvPr/>
        </p:nvSpPr>
        <p:spPr>
          <a:xfrm>
            <a:off x="2119998" y="3306251"/>
            <a:ext cx="2082621" cy="523220"/>
          </a:xfrm>
          <a:prstGeom prst="rect">
            <a:avLst/>
          </a:prstGeom>
          <a:noFill/>
          <a:ln w="38100" cmpd="sng">
            <a:solidFill>
              <a:srgbClr val="FF0000"/>
            </a:solidFill>
          </a:ln>
        </p:spPr>
        <p:txBody>
          <a:bodyPr wrap="none" rtlCol="0">
            <a:spAutoFit/>
          </a:bodyPr>
          <a:lstStyle/>
          <a:p>
            <a:r>
              <a:rPr lang="en-US" sz="2800" b="1" dirty="0" smtClean="0">
                <a:solidFill>
                  <a:srgbClr val="FF0000"/>
                </a:solidFill>
              </a:rPr>
              <a:t>REPOSITORY</a:t>
            </a:r>
            <a:endParaRPr lang="en-US" sz="2800" b="1" dirty="0">
              <a:solidFill>
                <a:srgbClr val="FF0000"/>
              </a:solidFill>
            </a:endParaRPr>
          </a:p>
        </p:txBody>
      </p:sp>
    </p:spTree>
    <p:extLst>
      <p:ext uri="{BB962C8B-B14F-4D97-AF65-F5344CB8AC3E}">
        <p14:creationId xmlns:p14="http://schemas.microsoft.com/office/powerpoint/2010/main" val="14848811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723" y="2036809"/>
            <a:ext cx="6388933" cy="2062103"/>
          </a:xfrm>
          <a:prstGeom prst="rect">
            <a:avLst/>
          </a:prstGeom>
          <a:noFill/>
        </p:spPr>
        <p:txBody>
          <a:bodyPr wrap="square" rtlCol="0">
            <a:spAutoFit/>
          </a:bodyPr>
          <a:lstStyle/>
          <a:p>
            <a:pPr algn="ctr"/>
            <a:r>
              <a:rPr lang="en-US" sz="3600" b="1" dirty="0" smtClean="0">
                <a:solidFill>
                  <a:srgbClr val="FFFFFF"/>
                </a:solidFill>
              </a:rPr>
              <a:t>WHO?</a:t>
            </a:r>
          </a:p>
          <a:p>
            <a:endParaRPr lang="en-US" sz="1200" dirty="0" smtClean="0"/>
          </a:p>
          <a:p>
            <a:pPr algn="ctr"/>
            <a:r>
              <a:rPr lang="en-US" sz="6000" b="1" dirty="0" smtClean="0">
                <a:solidFill>
                  <a:schemeClr val="tx2">
                    <a:lumMod val="75000"/>
                  </a:schemeClr>
                </a:solidFill>
                <a:ea typeface="ＭＳ Ｐゴシック" pitchFamily="-65" charset="-128"/>
                <a:cs typeface="ＭＳ Ｐゴシック" pitchFamily="-65" charset="-128"/>
              </a:rPr>
              <a:t>One Day = ?</a:t>
            </a:r>
            <a:endParaRPr lang="en-US" sz="6000" b="1" dirty="0">
              <a:solidFill>
                <a:schemeClr val="tx2">
                  <a:lumMod val="75000"/>
                </a:schemeClr>
              </a:solidFill>
              <a:ea typeface="ＭＳ Ｐゴシック" pitchFamily="-65" charset="-128"/>
              <a:cs typeface="ＭＳ Ｐゴシック" pitchFamily="-65" charset="-128"/>
            </a:endParaRPr>
          </a:p>
          <a:p>
            <a:pPr algn="r"/>
            <a:r>
              <a:rPr lang="en-US" sz="2000" i="1" dirty="0">
                <a:solidFill>
                  <a:srgbClr val="FFFFFF"/>
                </a:solidFill>
              </a:rPr>
              <a:t>- </a:t>
            </a:r>
            <a:r>
              <a:rPr lang="en-US" sz="2000" i="1" dirty="0" smtClean="0">
                <a:solidFill>
                  <a:srgbClr val="FFFFFF"/>
                </a:solidFill>
              </a:rPr>
              <a:t>Raj </a:t>
            </a:r>
            <a:r>
              <a:rPr lang="en-US" sz="2000" i="1" dirty="0" err="1" smtClean="0">
                <a:solidFill>
                  <a:srgbClr val="FFFFFF"/>
                </a:solidFill>
              </a:rPr>
              <a:t>Chetty</a:t>
            </a:r>
            <a:endParaRPr lang="en-US" sz="2000" i="1" dirty="0">
              <a:solidFill>
                <a:srgbClr val="FFFFFF"/>
              </a:solidFill>
            </a:endParaRPr>
          </a:p>
        </p:txBody>
      </p:sp>
    </p:spTree>
    <p:extLst>
      <p:ext uri="{BB962C8B-B14F-4D97-AF65-F5344CB8AC3E}">
        <p14:creationId xmlns:p14="http://schemas.microsoft.com/office/powerpoint/2010/main" val="34384617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ptSplashpref.png                                              001A4D6FAthena                         C346F436:"/>
          <p:cNvPicPr>
            <a:picLocks noChangeAspect="1" noChangeArrowheads="1"/>
          </p:cNvPicPr>
          <p:nvPr/>
        </p:nvPicPr>
        <p:blipFill>
          <a:blip r:embed="rId3"/>
          <a:srcRect/>
          <a:stretch>
            <a:fillRect/>
          </a:stretch>
        </p:blipFill>
        <p:spPr bwMode="auto">
          <a:xfrm>
            <a:off x="-164654" y="-115702"/>
            <a:ext cx="9559925" cy="7162800"/>
          </a:xfrm>
          <a:prstGeom prst="rect">
            <a:avLst/>
          </a:prstGeom>
          <a:noFill/>
          <a:ln w="9525">
            <a:noFill/>
            <a:miter lim="800000"/>
            <a:headEnd/>
            <a:tailEnd/>
          </a:ln>
        </p:spPr>
      </p:pic>
      <p:sp>
        <p:nvSpPr>
          <p:cNvPr id="14340" name="Rectangle 8"/>
          <p:cNvSpPr>
            <a:spLocks noChangeArrowheads="1"/>
          </p:cNvSpPr>
          <p:nvPr/>
        </p:nvSpPr>
        <p:spPr bwMode="auto">
          <a:xfrm>
            <a:off x="-117609" y="889962"/>
            <a:ext cx="9512880" cy="3660490"/>
          </a:xfrm>
          <a:prstGeom prst="rect">
            <a:avLst/>
          </a:prstGeom>
          <a:noFill/>
          <a:ln w="9525">
            <a:noFill/>
            <a:miter lim="800000"/>
            <a:headEnd/>
            <a:tailEnd/>
          </a:ln>
        </p:spPr>
        <p:txBody>
          <a:bodyPr wrap="square">
            <a:prstTxWarp prst="textNoShape">
              <a:avLst/>
            </a:prstTxWarp>
            <a:spAutoFit/>
          </a:bodyPr>
          <a:lstStyle/>
          <a:p>
            <a:pPr>
              <a:lnSpc>
                <a:spcPct val="80000"/>
              </a:lnSpc>
              <a:defRPr/>
            </a:pPr>
            <a:endParaRPr lang="en-US" sz="4000" dirty="0" smtClean="0">
              <a:solidFill>
                <a:srgbClr val="222268"/>
              </a:solidFill>
              <a:effectLst>
                <a:outerShdw blurRad="38100" dist="25400" dir="2700000" algn="tl">
                  <a:srgbClr val="000000"/>
                </a:outerShdw>
              </a:effectLst>
              <a:latin typeface="Palatino" pitchFamily="-65" charset="0"/>
              <a:ea typeface="Arial" pitchFamily="-65" charset="0"/>
              <a:cs typeface="Arial" pitchFamily="-65" charset="0"/>
            </a:endParaRPr>
          </a:p>
          <a:p>
            <a:pPr algn="ctr">
              <a:lnSpc>
                <a:spcPct val="80000"/>
              </a:lnSpc>
              <a:defRPr/>
            </a:pPr>
            <a:endParaRPr lang="en-US" sz="4000" dirty="0" smtClean="0">
              <a:solidFill>
                <a:srgbClr val="222268"/>
              </a:solidFill>
              <a:effectLst>
                <a:outerShdw blurRad="38100" dist="25400" dir="2700000" algn="tl">
                  <a:srgbClr val="000000"/>
                </a:outerShdw>
              </a:effectLst>
              <a:latin typeface="Palatino" pitchFamily="-65" charset="0"/>
              <a:ea typeface="Arial" pitchFamily="-65" charset="0"/>
              <a:cs typeface="Arial" pitchFamily="-65" charset="0"/>
            </a:endParaRPr>
          </a:p>
          <a:p>
            <a:pPr algn="ctr">
              <a:lnSpc>
                <a:spcPct val="80000"/>
              </a:lnSpc>
              <a:defRPr/>
            </a:pPr>
            <a:endParaRPr lang="en-US" sz="4000" dirty="0">
              <a:solidFill>
                <a:srgbClr val="222268"/>
              </a:solidFill>
              <a:effectLst>
                <a:outerShdw blurRad="38100" dist="25400" dir="2700000" algn="tl">
                  <a:srgbClr val="000000"/>
                </a:outerShdw>
              </a:effectLst>
              <a:latin typeface="Palatino" pitchFamily="-65" charset="0"/>
              <a:ea typeface="Arial" pitchFamily="-65" charset="0"/>
              <a:cs typeface="Arial" pitchFamily="-65" charset="0"/>
            </a:endParaRPr>
          </a:p>
          <a:p>
            <a:pPr algn="ctr">
              <a:lnSpc>
                <a:spcPct val="80000"/>
              </a:lnSpc>
              <a:defRPr/>
            </a:pPr>
            <a:r>
              <a:rPr lang="en-US" sz="8000" dirty="0" smtClean="0">
                <a:solidFill>
                  <a:srgbClr val="222268"/>
                </a:solidFill>
                <a:effectLst>
                  <a:outerShdw blurRad="38100" dist="25400" dir="2700000" algn="tl">
                    <a:srgbClr val="000000"/>
                  </a:outerShdw>
                </a:effectLst>
                <a:latin typeface="Palatino" pitchFamily="-65" charset="0"/>
                <a:ea typeface="Arial" pitchFamily="-65" charset="0"/>
                <a:cs typeface="Arial" pitchFamily="-65" charset="0"/>
              </a:rPr>
              <a:t>Thank You!</a:t>
            </a:r>
            <a:endParaRPr lang="en-US" sz="8000" dirty="0">
              <a:solidFill>
                <a:srgbClr val="222268"/>
              </a:solidFill>
              <a:effectLst>
                <a:outerShdw blurRad="38100" dist="38100" dir="2700000" algn="tl">
                  <a:srgbClr val="000000"/>
                </a:outerShdw>
              </a:effectLst>
              <a:latin typeface="Palatino" pitchFamily="-65" charset="0"/>
              <a:ea typeface="Arial" pitchFamily="-65" charset="0"/>
              <a:cs typeface="Arial" pitchFamily="-65" charset="0"/>
            </a:endParaRPr>
          </a:p>
          <a:p>
            <a:pPr>
              <a:lnSpc>
                <a:spcPct val="80000"/>
              </a:lnSpc>
              <a:defRPr/>
            </a:pPr>
            <a:endParaRPr lang="en-US" sz="4400" dirty="0">
              <a:solidFill>
                <a:srgbClr val="222268"/>
              </a:solidFill>
              <a:effectLst>
                <a:outerShdw blurRad="38100" dist="38100" dir="2700000" algn="tl">
                  <a:srgbClr val="000000"/>
                </a:outerShdw>
              </a:effectLst>
              <a:latin typeface="Palatino" pitchFamily="-65" charset="0"/>
              <a:ea typeface="Arial" pitchFamily="-65" charset="0"/>
              <a:cs typeface="Arial" pitchFamily="-65" charset="0"/>
            </a:endParaRPr>
          </a:p>
          <a:p>
            <a:pPr>
              <a:lnSpc>
                <a:spcPct val="80000"/>
              </a:lnSpc>
              <a:defRPr/>
            </a:pPr>
            <a:endParaRPr lang="en-US" sz="4400" dirty="0">
              <a:solidFill>
                <a:srgbClr val="222268"/>
              </a:solidFill>
              <a:latin typeface="Palatino" pitchFamily="-65" charset="0"/>
              <a:ea typeface="Arial" pitchFamily="-65" charset="0"/>
              <a:cs typeface="Arial" pitchFamily="-65" charset="0"/>
            </a:endParaRPr>
          </a:p>
        </p:txBody>
      </p:sp>
      <p:sp>
        <p:nvSpPr>
          <p:cNvPr id="14341" name="Rectangle 11"/>
          <p:cNvSpPr>
            <a:spLocks noChangeArrowheads="1"/>
          </p:cNvSpPr>
          <p:nvPr/>
        </p:nvSpPr>
        <p:spPr bwMode="auto">
          <a:xfrm>
            <a:off x="-65837" y="4810674"/>
            <a:ext cx="5486400" cy="2160591"/>
          </a:xfrm>
          <a:prstGeom prst="rect">
            <a:avLst/>
          </a:prstGeom>
          <a:noFill/>
          <a:ln w="9525">
            <a:noFill/>
            <a:miter lim="800000"/>
            <a:headEnd/>
            <a:tailEnd/>
          </a:ln>
        </p:spPr>
        <p:txBody>
          <a:bodyPr wrap="square">
            <a:prstTxWarp prst="textNoShape">
              <a:avLst/>
            </a:prstTxWarp>
            <a:spAutoFit/>
          </a:bodyPr>
          <a:lstStyle/>
          <a:p>
            <a:pPr algn="ctr">
              <a:lnSpc>
                <a:spcPct val="80000"/>
              </a:lnSpc>
              <a:defRPr/>
            </a:pPr>
            <a:endParaRPr lang="en-US" dirty="0">
              <a:solidFill>
                <a:schemeClr val="accent6">
                  <a:lumMod val="75000"/>
                </a:schemeClr>
              </a:solidFill>
              <a:latin typeface="Arial"/>
              <a:cs typeface="Arial"/>
            </a:endParaRPr>
          </a:p>
          <a:p>
            <a:pPr>
              <a:defRPr/>
            </a:pPr>
            <a:r>
              <a:rPr lang="en-US" dirty="0" smtClean="0">
                <a:solidFill>
                  <a:schemeClr val="accent6">
                    <a:lumMod val="75000"/>
                  </a:schemeClr>
                </a:solidFill>
                <a:latin typeface="Palatino"/>
                <a:cs typeface="Palatino"/>
              </a:rPr>
              <a:t>	</a:t>
            </a:r>
            <a:r>
              <a:rPr lang="en-US" sz="2000" dirty="0" err="1">
                <a:solidFill>
                  <a:schemeClr val="tx2">
                    <a:lumMod val="75000"/>
                  </a:schemeClr>
                </a:solidFill>
                <a:latin typeface="Arial"/>
                <a:cs typeface="Arial"/>
              </a:rPr>
              <a:t>Gregg_Gordon@SSRN.Com</a:t>
            </a:r>
            <a:r>
              <a:rPr lang="en-US" sz="2000" dirty="0">
                <a:solidFill>
                  <a:schemeClr val="tx2">
                    <a:lumMod val="75000"/>
                  </a:schemeClr>
                </a:solidFill>
                <a:latin typeface="Arial"/>
                <a:cs typeface="Arial"/>
              </a:rPr>
              <a:t> </a:t>
            </a:r>
          </a:p>
          <a:p>
            <a:pPr>
              <a:defRPr/>
            </a:pPr>
            <a:r>
              <a:rPr lang="en-US" sz="2000" dirty="0">
                <a:solidFill>
                  <a:schemeClr val="tx2">
                    <a:lumMod val="75000"/>
                  </a:schemeClr>
                </a:solidFill>
                <a:latin typeface="Arial"/>
                <a:cs typeface="Arial"/>
              </a:rPr>
              <a:t>	</a:t>
            </a:r>
            <a:r>
              <a:rPr lang="en-US" sz="2000" dirty="0" err="1">
                <a:solidFill>
                  <a:schemeClr val="tx2">
                    <a:lumMod val="75000"/>
                  </a:schemeClr>
                </a:solidFill>
                <a:latin typeface="Arial"/>
                <a:cs typeface="Arial"/>
              </a:rPr>
              <a:t>SSRNblog.com</a:t>
            </a:r>
            <a:endParaRPr lang="en-US" sz="2000" dirty="0">
              <a:solidFill>
                <a:schemeClr val="tx2">
                  <a:lumMod val="75000"/>
                </a:schemeClr>
              </a:solidFill>
              <a:latin typeface="Arial"/>
              <a:cs typeface="Arial"/>
            </a:endParaRPr>
          </a:p>
          <a:p>
            <a:pPr>
              <a:defRPr/>
            </a:pPr>
            <a:r>
              <a:rPr lang="en-US" sz="2000" dirty="0">
                <a:solidFill>
                  <a:schemeClr val="tx2">
                    <a:lumMod val="75000"/>
                  </a:schemeClr>
                </a:solidFill>
                <a:latin typeface="Arial"/>
                <a:cs typeface="Arial"/>
              </a:rPr>
              <a:t>	</a:t>
            </a:r>
            <a:r>
              <a:rPr lang="en-US" sz="2000" dirty="0">
                <a:solidFill>
                  <a:schemeClr val="tx2">
                    <a:lumMod val="75000"/>
                  </a:schemeClr>
                </a:solidFill>
                <a:latin typeface="Arial"/>
                <a:cs typeface="Arial"/>
              </a:rPr>
              <a:t>twitter: @SSRN</a:t>
            </a:r>
          </a:p>
          <a:p>
            <a:pPr>
              <a:defRPr/>
            </a:pPr>
            <a:r>
              <a:rPr lang="en-US" sz="2000" dirty="0" smtClean="0">
                <a:solidFill>
                  <a:schemeClr val="tx2">
                    <a:lumMod val="75000"/>
                  </a:schemeClr>
                </a:solidFill>
                <a:latin typeface="Arial"/>
                <a:cs typeface="Arial"/>
              </a:rPr>
              <a:t>	</a:t>
            </a:r>
            <a:r>
              <a:rPr lang="en-US" sz="2000" dirty="0" err="1" smtClean="0">
                <a:solidFill>
                  <a:schemeClr val="tx2">
                    <a:lumMod val="75000"/>
                  </a:schemeClr>
                </a:solidFill>
                <a:latin typeface="Arial"/>
                <a:cs typeface="Arial"/>
              </a:rPr>
              <a:t>facebook</a:t>
            </a:r>
            <a:r>
              <a:rPr lang="en-US" sz="2000" dirty="0">
                <a:solidFill>
                  <a:schemeClr val="tx2">
                    <a:lumMod val="75000"/>
                  </a:schemeClr>
                </a:solidFill>
                <a:latin typeface="Arial"/>
                <a:cs typeface="Arial"/>
              </a:rPr>
              <a:t>: </a:t>
            </a:r>
            <a:r>
              <a:rPr lang="en-US" sz="2000" dirty="0" err="1">
                <a:solidFill>
                  <a:schemeClr val="tx2">
                    <a:lumMod val="75000"/>
                  </a:schemeClr>
                </a:solidFill>
                <a:latin typeface="Arial"/>
                <a:cs typeface="Arial"/>
              </a:rPr>
              <a:t>SSRNCommunity</a:t>
            </a:r>
            <a:endParaRPr lang="en-US" sz="2000" dirty="0">
              <a:solidFill>
                <a:schemeClr val="tx2">
                  <a:lumMod val="75000"/>
                </a:schemeClr>
              </a:solidFill>
              <a:latin typeface="Arial"/>
              <a:cs typeface="Arial"/>
            </a:endParaRPr>
          </a:p>
          <a:p>
            <a:pPr>
              <a:defRPr/>
            </a:pPr>
            <a:r>
              <a:rPr lang="en-US" sz="2000" dirty="0">
                <a:solidFill>
                  <a:schemeClr val="tx2">
                    <a:lumMod val="75000"/>
                  </a:schemeClr>
                </a:solidFill>
                <a:latin typeface="Arial"/>
                <a:cs typeface="Arial"/>
              </a:rPr>
              <a:t>	</a:t>
            </a:r>
            <a:r>
              <a:rPr lang="en-US" sz="2000" dirty="0" err="1" smtClean="0">
                <a:solidFill>
                  <a:schemeClr val="tx2">
                    <a:lumMod val="75000"/>
                  </a:schemeClr>
                </a:solidFill>
                <a:latin typeface="Arial"/>
                <a:cs typeface="Arial"/>
              </a:rPr>
              <a:t>linkedin</a:t>
            </a:r>
            <a:r>
              <a:rPr lang="en-US" sz="2000" dirty="0">
                <a:solidFill>
                  <a:schemeClr val="tx2">
                    <a:lumMod val="75000"/>
                  </a:schemeClr>
                </a:solidFill>
                <a:latin typeface="Arial"/>
                <a:cs typeface="Arial"/>
              </a:rPr>
              <a:t>: </a:t>
            </a:r>
            <a:r>
              <a:rPr lang="en-US" sz="2000" dirty="0" err="1">
                <a:solidFill>
                  <a:schemeClr val="tx2">
                    <a:lumMod val="75000"/>
                  </a:schemeClr>
                </a:solidFill>
                <a:latin typeface="Arial"/>
                <a:cs typeface="Arial"/>
              </a:rPr>
              <a:t>groupid</a:t>
            </a:r>
            <a:r>
              <a:rPr lang="en-US" sz="2000" dirty="0">
                <a:solidFill>
                  <a:schemeClr val="tx2">
                    <a:lumMod val="75000"/>
                  </a:schemeClr>
                </a:solidFill>
                <a:latin typeface="Arial"/>
                <a:cs typeface="Arial"/>
              </a:rPr>
              <a:t>=40866</a:t>
            </a:r>
          </a:p>
          <a:p>
            <a:pPr>
              <a:defRPr/>
            </a:pPr>
            <a:r>
              <a:rPr lang="en-US" sz="2000" dirty="0">
                <a:solidFill>
                  <a:schemeClr val="tx2">
                    <a:lumMod val="75000"/>
                  </a:schemeClr>
                </a:solidFill>
                <a:latin typeface="Arial"/>
                <a:cs typeface="Arial"/>
              </a:rPr>
              <a:t>	</a:t>
            </a:r>
          </a:p>
        </p:txBody>
      </p:sp>
    </p:spTree>
    <p:extLst>
      <p:ext uri="{BB962C8B-B14F-4D97-AF65-F5344CB8AC3E}">
        <p14:creationId xmlns:p14="http://schemas.microsoft.com/office/powerpoint/2010/main" val="7614796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iStock_000002873992Small"/>
          <p:cNvPicPr>
            <a:picLocks noChangeAspect="1" noChangeArrowheads="1"/>
          </p:cNvPicPr>
          <p:nvPr/>
        </p:nvPicPr>
        <p:blipFill>
          <a:blip r:embed="rId3"/>
          <a:srcRect/>
          <a:stretch>
            <a:fillRect/>
          </a:stretch>
        </p:blipFill>
        <p:spPr bwMode="auto">
          <a:xfrm>
            <a:off x="-76200" y="0"/>
            <a:ext cx="11041063" cy="6934200"/>
          </a:xfrm>
          <a:prstGeom prst="rect">
            <a:avLst/>
          </a:prstGeom>
          <a:noFill/>
          <a:ln w="9525">
            <a:noFill/>
            <a:miter lim="800000"/>
            <a:headEnd/>
            <a:tailEnd/>
          </a:ln>
        </p:spPr>
      </p:pic>
      <p:sp>
        <p:nvSpPr>
          <p:cNvPr id="24578" name="Rectangle 2"/>
          <p:cNvSpPr>
            <a:spLocks noGrp="1" noChangeArrowheads="1"/>
          </p:cNvSpPr>
          <p:nvPr>
            <p:ph type="title"/>
          </p:nvPr>
        </p:nvSpPr>
        <p:spPr>
          <a:xfrm>
            <a:off x="152400" y="4648200"/>
            <a:ext cx="9220200" cy="2057400"/>
          </a:xfrm>
          <a:solidFill>
            <a:schemeClr val="accent6">
              <a:lumMod val="20000"/>
              <a:lumOff val="80000"/>
              <a:alpha val="15000"/>
            </a:schemeClr>
          </a:solidFill>
          <a:effectLst>
            <a:softEdge rad="127000"/>
          </a:effectLst>
        </p:spPr>
        <p:txBody>
          <a:bodyPr wrap="square">
            <a:noAutofit/>
          </a:bodyPr>
          <a:lstStyle/>
          <a:p>
            <a:pPr algn="l">
              <a:defRPr/>
            </a:pPr>
            <a:r>
              <a:rPr lang="en-US" sz="4000" dirty="0" smtClean="0">
                <a:latin typeface="+mn-lt"/>
                <a:cs typeface="Arial"/>
              </a:rPr>
              <a:t>What does SSRN do?</a:t>
            </a:r>
            <a:r>
              <a:rPr lang="en-US" sz="2400" dirty="0" smtClean="0">
                <a:latin typeface="+mn-lt"/>
                <a:cs typeface="Arial"/>
              </a:rPr>
              <a:t/>
            </a:r>
            <a:br>
              <a:rPr lang="en-US" sz="2400" dirty="0" smtClean="0">
                <a:latin typeface="+mn-lt"/>
                <a:cs typeface="Arial"/>
              </a:rPr>
            </a:br>
            <a:r>
              <a:rPr lang="en-US" sz="2400" dirty="0" smtClean="0">
                <a:latin typeface="+mn-lt"/>
                <a:cs typeface="Arial"/>
              </a:rPr>
              <a:t>- </a:t>
            </a:r>
            <a:r>
              <a:rPr lang="en-US" sz="2400" dirty="0" smtClean="0">
                <a:latin typeface="+mn-lt"/>
                <a:ea typeface="ＭＳ Ｐゴシック" pitchFamily="-65" charset="-128"/>
                <a:cs typeface="Arial"/>
              </a:rPr>
              <a:t>online repository of non-refereed working and refereed papers</a:t>
            </a:r>
            <a:br>
              <a:rPr lang="en-US" sz="2400" dirty="0" smtClean="0">
                <a:latin typeface="+mn-lt"/>
                <a:ea typeface="ＭＳ Ｐゴシック" pitchFamily="-65" charset="-128"/>
                <a:cs typeface="Arial"/>
              </a:rPr>
            </a:br>
            <a:r>
              <a:rPr lang="en-US" sz="2400" dirty="0">
                <a:latin typeface="+mn-lt"/>
                <a:ea typeface="ＭＳ Ｐゴシック" pitchFamily="-65" charset="-128"/>
                <a:cs typeface="Arial"/>
              </a:rPr>
              <a:t>- email/RSS </a:t>
            </a:r>
            <a:r>
              <a:rPr lang="en-US" sz="2400" dirty="0" smtClean="0">
                <a:latin typeface="+mn-lt"/>
                <a:ea typeface="ＭＳ Ｐゴシック" pitchFamily="-65" charset="-128"/>
                <a:cs typeface="Arial"/>
              </a:rPr>
              <a:t>alerts and web access to this content</a:t>
            </a:r>
            <a:br>
              <a:rPr lang="en-US" sz="2400" dirty="0" smtClean="0">
                <a:latin typeface="+mn-lt"/>
                <a:ea typeface="ＭＳ Ｐゴシック" pitchFamily="-65" charset="-128"/>
                <a:cs typeface="Arial"/>
              </a:rPr>
            </a:br>
            <a:r>
              <a:rPr lang="en-US" sz="2400" dirty="0" smtClean="0">
                <a:latin typeface="+mn-lt"/>
                <a:ea typeface="ＭＳ Ｐゴシック" pitchFamily="-65" charset="-128"/>
                <a:cs typeface="Arial"/>
              </a:rPr>
              <a:t>- non-exclusive license to post/</a:t>
            </a:r>
            <a:r>
              <a:rPr lang="en-US" sz="2400" dirty="0">
                <a:latin typeface="+mn-lt"/>
                <a:ea typeface="ＭＳ Ｐゴシック" pitchFamily="-65" charset="-128"/>
                <a:cs typeface="Arial"/>
              </a:rPr>
              <a:t>distribute but</a:t>
            </a:r>
            <a:r>
              <a:rPr lang="en-US" sz="2400" dirty="0" smtClean="0">
                <a:latin typeface="+mn-lt"/>
                <a:ea typeface="ＭＳ Ｐゴシック" pitchFamily="-65" charset="-128"/>
                <a:cs typeface="Arial"/>
              </a:rPr>
              <a:t> does </a:t>
            </a:r>
            <a:r>
              <a:rPr lang="en-US" sz="2400" u="sng" dirty="0" smtClean="0">
                <a:latin typeface="+mn-lt"/>
                <a:ea typeface="ＭＳ Ｐゴシック" pitchFamily="-65" charset="-128"/>
                <a:cs typeface="Arial"/>
              </a:rPr>
              <a:t>not</a:t>
            </a:r>
            <a:r>
              <a:rPr lang="en-US" sz="2400" dirty="0" smtClean="0">
                <a:latin typeface="+mn-lt"/>
                <a:ea typeface="ＭＳ Ｐゴシック" pitchFamily="-65" charset="-128"/>
                <a:cs typeface="Arial"/>
              </a:rPr>
              <a:t> take </a:t>
            </a:r>
            <a:r>
              <a:rPr lang="en-US" sz="2400" dirty="0">
                <a:latin typeface="+mn-lt"/>
                <a:ea typeface="ＭＳ Ｐゴシック" pitchFamily="-65" charset="-128"/>
                <a:cs typeface="Arial"/>
              </a:rPr>
              <a:t>a copyright  </a:t>
            </a:r>
            <a:r>
              <a:rPr lang="en-US" sz="2400" dirty="0" smtClean="0">
                <a:latin typeface="+mn-lt"/>
                <a:cs typeface="Arial"/>
              </a:rPr>
              <a:t> </a:t>
            </a:r>
            <a:r>
              <a:rPr lang="en-US" sz="2400" dirty="0" smtClean="0">
                <a:latin typeface="Arial"/>
                <a:cs typeface="Arial"/>
              </a:rPr>
              <a:t/>
            </a:r>
            <a:br>
              <a:rPr lang="en-US" sz="2400" dirty="0" smtClean="0">
                <a:latin typeface="Arial"/>
                <a:cs typeface="Arial"/>
              </a:rPr>
            </a:br>
            <a:endParaRPr lang="en-US" sz="2400" dirty="0" smtClean="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0" y="203200"/>
          <a:ext cx="9144000" cy="665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0048" y="6519446"/>
            <a:ext cx="3913952" cy="338554"/>
          </a:xfrm>
          <a:prstGeom prst="rect">
            <a:avLst/>
          </a:prstGeom>
          <a:noFill/>
        </p:spPr>
        <p:txBody>
          <a:bodyPr wrap="none" rtlCol="0">
            <a:spAutoFit/>
          </a:bodyPr>
          <a:lstStyle/>
          <a:p>
            <a:r>
              <a:rPr lang="en-US" sz="1600" dirty="0" smtClean="0">
                <a:solidFill>
                  <a:schemeClr val="bg1">
                    <a:lumMod val="65000"/>
                  </a:schemeClr>
                </a:solidFill>
              </a:rPr>
              <a:t>image created with http://www.wordle.net</a:t>
            </a:r>
          </a:p>
          <a:p>
            <a:endParaRPr lang="en-US" dirty="0"/>
          </a:p>
        </p:txBody>
      </p:sp>
      <p:pic>
        <p:nvPicPr>
          <p:cNvPr id="8" name="Picture 7" descr="wordle-submissions by country.tiff"/>
          <p:cNvPicPr>
            <a:picLocks noChangeAspect="1"/>
          </p:cNvPicPr>
          <p:nvPr/>
        </p:nvPicPr>
        <p:blipFill>
          <a:blip r:embed="rId3"/>
          <a:stretch>
            <a:fillRect/>
          </a:stretch>
        </p:blipFill>
        <p:spPr>
          <a:xfrm>
            <a:off x="0" y="579065"/>
            <a:ext cx="9144000" cy="56998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7398" y="0"/>
            <a:ext cx="5169203" cy="584776"/>
          </a:xfrm>
          <a:prstGeom prst="rect">
            <a:avLst/>
          </a:prstGeom>
        </p:spPr>
        <p:txBody>
          <a:bodyPr wrap="none">
            <a:spAutoFit/>
          </a:bodyPr>
          <a:lstStyle/>
          <a:p>
            <a:pPr algn="ctr">
              <a:defRPr sz="1800" b="0" i="0" u="none" strike="noStrike" kern="1200" baseline="0">
                <a:solidFill>
                  <a:prstClr val="black"/>
                </a:solidFill>
                <a:latin typeface="+mn-lt"/>
                <a:ea typeface="+mn-ea"/>
                <a:cs typeface="+mn-cs"/>
              </a:defRPr>
            </a:pPr>
            <a:r>
              <a:rPr lang="en-US" sz="3200" dirty="0"/>
              <a:t>Daily Submissions &amp; Revisions</a:t>
            </a:r>
          </a:p>
        </p:txBody>
      </p:sp>
      <p:graphicFrame>
        <p:nvGraphicFramePr>
          <p:cNvPr id="6" name="Chart 5"/>
          <p:cNvGraphicFramePr>
            <a:graphicFrameLocks noGrp="1"/>
          </p:cNvGraphicFramePr>
          <p:nvPr>
            <p:extLst>
              <p:ext uri="{D42A27DB-BD31-4B8C-83A1-F6EECF244321}">
                <p14:modId xmlns:p14="http://schemas.microsoft.com/office/powerpoint/2010/main" val="2888968267"/>
              </p:ext>
            </p:extLst>
          </p:nvPr>
        </p:nvGraphicFramePr>
        <p:xfrm>
          <a:off x="109744" y="689916"/>
          <a:ext cx="9067436" cy="6114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1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a:bodyPr>
          <a:lstStyle/>
          <a:p>
            <a:pPr eaLnBrk="1" hangingPunct="1"/>
            <a:r>
              <a:rPr lang="en-US" sz="4000" dirty="0" smtClean="0"/>
              <a:t>New Authors</a:t>
            </a:r>
            <a:endParaRPr lang="en-US" sz="4000" dirty="0"/>
          </a:p>
        </p:txBody>
      </p:sp>
      <p:pic>
        <p:nvPicPr>
          <p:cNvPr id="2" name="Picture 1" descr="uniqueauthor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12" y="1269813"/>
            <a:ext cx="9265998" cy="4983623"/>
          </a:xfrm>
          <a:prstGeom prst="rect">
            <a:avLst/>
          </a:prstGeom>
        </p:spPr>
      </p:pic>
      <p:sp>
        <p:nvSpPr>
          <p:cNvPr id="3" name="Rectangle 2"/>
          <p:cNvSpPr/>
          <p:nvPr/>
        </p:nvSpPr>
        <p:spPr>
          <a:xfrm>
            <a:off x="3174898" y="1269813"/>
            <a:ext cx="3316004" cy="317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583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extLst>
              <p:ext uri="{D42A27DB-BD31-4B8C-83A1-F6EECF244321}">
                <p14:modId xmlns:p14="http://schemas.microsoft.com/office/powerpoint/2010/main" val="422180419"/>
              </p:ext>
            </p:extLst>
          </p:nvPr>
        </p:nvGraphicFramePr>
        <p:xfrm>
          <a:off x="-125421" y="431800"/>
          <a:ext cx="10268872" cy="7027863"/>
        </p:xfrm>
        <a:graphic>
          <a:graphicData uri="http://schemas.openxmlformats.org/presentationml/2006/ole">
            <mc:AlternateContent xmlns:mc="http://schemas.openxmlformats.org/markup-compatibility/2006">
              <mc:Choice xmlns:v="urn:schemas-microsoft-com:vml" Requires="v">
                <p:oleObj spid="_x0000_s1030" name="Worksheet" r:id="rId4" imgW="14820900" imgH="5816600" progId="Excel.Sheet.8">
                  <p:embed/>
                </p:oleObj>
              </mc:Choice>
              <mc:Fallback>
                <p:oleObj name="Worksheet" r:id="rId4" imgW="14820900" imgH="5816600" progId="Excel.Sheet.8">
                  <p:embed/>
                  <p:pic>
                    <p:nvPicPr>
                      <p:cNvPr id="0" name=""/>
                      <p:cNvPicPr>
                        <a:picLocks noChangeAspect="1" noChangeArrowheads="1"/>
                      </p:cNvPicPr>
                      <p:nvPr/>
                    </p:nvPicPr>
                    <p:blipFill>
                      <a:blip r:embed="rId5"/>
                      <a:srcRect/>
                      <a:stretch>
                        <a:fillRect/>
                      </a:stretch>
                    </p:blipFill>
                    <p:spPr bwMode="auto">
                      <a:xfrm>
                        <a:off x="-125421" y="431800"/>
                        <a:ext cx="10268872" cy="7027863"/>
                      </a:xfrm>
                      <a:prstGeom prst="rect">
                        <a:avLst/>
                      </a:prstGeom>
                      <a:noFill/>
                      <a:extLst/>
                    </p:spPr>
                  </p:pic>
                </p:oleObj>
              </mc:Fallback>
            </mc:AlternateContent>
          </a:graphicData>
        </a:graphic>
      </p:graphicFrame>
      <p:sp>
        <p:nvSpPr>
          <p:cNvPr id="63491" name="Rectangle 2"/>
          <p:cNvSpPr>
            <a:spLocks noGrp="1" noChangeArrowheads="1"/>
          </p:cNvSpPr>
          <p:nvPr>
            <p:ph type="title"/>
          </p:nvPr>
        </p:nvSpPr>
        <p:spPr/>
        <p:txBody>
          <a:bodyPr>
            <a:normAutofit/>
          </a:bodyPr>
          <a:lstStyle/>
          <a:p>
            <a:pPr eaLnBrk="1" hangingPunct="1"/>
            <a:r>
              <a:rPr lang="en-US" sz="3200" dirty="0" smtClean="0"/>
              <a:t>Annual Downloads</a:t>
            </a:r>
            <a:endParaRPr lang="en-US" sz="3200" dirty="0"/>
          </a:p>
        </p:txBody>
      </p:sp>
    </p:spTree>
    <p:extLst>
      <p:ext uri="{BB962C8B-B14F-4D97-AF65-F5344CB8AC3E}">
        <p14:creationId xmlns:p14="http://schemas.microsoft.com/office/powerpoint/2010/main" val="3264457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1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48" y="-242763"/>
            <a:ext cx="9511256" cy="7133442"/>
          </a:xfrm>
          <a:prstGeom prst="rect">
            <a:avLst/>
          </a:prstGeom>
        </p:spPr>
      </p:pic>
      <p:sp>
        <p:nvSpPr>
          <p:cNvPr id="4" name="Rectangle 3"/>
          <p:cNvSpPr/>
          <p:nvPr/>
        </p:nvSpPr>
        <p:spPr>
          <a:xfrm>
            <a:off x="-1" y="2605464"/>
            <a:ext cx="9144001" cy="769441"/>
          </a:xfrm>
          <a:prstGeom prst="rect">
            <a:avLst/>
          </a:prstGeom>
        </p:spPr>
        <p:txBody>
          <a:bodyPr wrap="square">
            <a:spAutoFit/>
          </a:bodyPr>
          <a:lstStyle/>
          <a:p>
            <a:pPr algn="ctr"/>
            <a:r>
              <a:rPr lang="en-US" sz="4400" b="1" dirty="0" smtClean="0">
                <a:solidFill>
                  <a:schemeClr val="bg1"/>
                </a:solidFill>
                <a:ea typeface="ＭＳ Ｐゴシック" pitchFamily="-65" charset="-128"/>
                <a:cs typeface="ＭＳ Ｐゴシック" pitchFamily="-65" charset="-128"/>
              </a:rPr>
              <a:t>What about data?</a:t>
            </a:r>
          </a:p>
        </p:txBody>
      </p:sp>
    </p:spTree>
    <p:extLst>
      <p:ext uri="{BB962C8B-B14F-4D97-AF65-F5344CB8AC3E}">
        <p14:creationId xmlns:p14="http://schemas.microsoft.com/office/powerpoint/2010/main" val="5775235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99669</TotalTime>
  <Words>2872</Words>
  <Application>Microsoft Macintosh PowerPoint</Application>
  <PresentationFormat>On-screen Show (4:3)</PresentationFormat>
  <Paragraphs>247</Paragraphs>
  <Slides>29</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Microsoft Excel 97 - 2004 Worksheet</vt:lpstr>
      <vt:lpstr>OR2012 </vt:lpstr>
      <vt:lpstr>PowerPoint Presentation</vt:lpstr>
      <vt:lpstr>What does SSRN do? - online repository of non-refereed working and refereed papers - email/RSS alerts and web access to this content - non-exclusive license to post/distribute but does not take a copyright    </vt:lpstr>
      <vt:lpstr>PowerPoint Presentation</vt:lpstr>
      <vt:lpstr>PowerPoint Presentation</vt:lpstr>
      <vt:lpstr>PowerPoint Presentation</vt:lpstr>
      <vt:lpstr>New Authors</vt:lpstr>
      <vt:lpstr>Annual Downloads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 ssrn overview information overabundance ssrn observations plans for future conclusion </dc:title>
  <dc:creator>Gregory Gordon</dc:creator>
  <cp:lastModifiedBy>Gregg Gordon</cp:lastModifiedBy>
  <cp:revision>248</cp:revision>
  <cp:lastPrinted>2011-05-17T13:52:58Z</cp:lastPrinted>
  <dcterms:created xsi:type="dcterms:W3CDTF">2010-10-22T01:20:11Z</dcterms:created>
  <dcterms:modified xsi:type="dcterms:W3CDTF">2012-07-09T10:56:14Z</dcterms:modified>
</cp:coreProperties>
</file>